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96" r:id="rId4"/>
  </p:sldMasterIdLst>
  <p:notesMasterIdLst>
    <p:notesMasterId r:id="rId40"/>
  </p:notesMasterIdLst>
  <p:handoutMasterIdLst>
    <p:handoutMasterId r:id="rId41"/>
  </p:handoutMasterIdLst>
  <p:sldIdLst>
    <p:sldId id="334" r:id="rId5"/>
    <p:sldId id="316" r:id="rId6"/>
    <p:sldId id="350" r:id="rId7"/>
    <p:sldId id="324" r:id="rId8"/>
    <p:sldId id="358" r:id="rId9"/>
    <p:sldId id="359" r:id="rId10"/>
    <p:sldId id="361" r:id="rId11"/>
    <p:sldId id="362" r:id="rId12"/>
    <p:sldId id="363" r:id="rId13"/>
    <p:sldId id="364" r:id="rId14"/>
    <p:sldId id="365" r:id="rId15"/>
    <p:sldId id="366" r:id="rId16"/>
    <p:sldId id="367" r:id="rId17"/>
    <p:sldId id="368" r:id="rId18"/>
    <p:sldId id="369" r:id="rId19"/>
    <p:sldId id="370" r:id="rId20"/>
    <p:sldId id="376" r:id="rId21"/>
    <p:sldId id="377" r:id="rId22"/>
    <p:sldId id="378" r:id="rId23"/>
    <p:sldId id="379" r:id="rId24"/>
    <p:sldId id="380" r:id="rId25"/>
    <p:sldId id="381" r:id="rId26"/>
    <p:sldId id="382" r:id="rId27"/>
    <p:sldId id="383" r:id="rId28"/>
    <p:sldId id="371" r:id="rId29"/>
    <p:sldId id="372" r:id="rId30"/>
    <p:sldId id="373" r:id="rId31"/>
    <p:sldId id="374" r:id="rId32"/>
    <p:sldId id="375" r:id="rId33"/>
    <p:sldId id="384" r:id="rId34"/>
    <p:sldId id="385" r:id="rId35"/>
    <p:sldId id="386" r:id="rId36"/>
    <p:sldId id="387" r:id="rId37"/>
    <p:sldId id="388" r:id="rId38"/>
    <p:sldId id="349"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84967" autoAdjust="0"/>
  </p:normalViewPr>
  <p:slideViewPr>
    <p:cSldViewPr snapToGrid="0">
      <p:cViewPr varScale="1">
        <p:scale>
          <a:sx n="90" d="100"/>
          <a:sy n="90" d="100"/>
        </p:scale>
        <p:origin x="552" y="53"/>
      </p:cViewPr>
      <p:guideLst>
        <p:guide orient="horz" pos="1392"/>
        <p:guide pos="7056"/>
        <p:guide orient="horz" pos="3168"/>
      </p:guideLst>
    </p:cSldViewPr>
  </p:slideViewPr>
  <p:outlineViewPr>
    <p:cViewPr>
      <p:scale>
        <a:sx n="33" d="100"/>
        <a:sy n="33" d="100"/>
      </p:scale>
      <p:origin x="0" y="-1103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8/10/relationships/authors" Target="author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E99E25-5B65-D93A-3010-8B947D67E6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EB28A-33CC-6CF5-1214-F2C3205F6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888634-FBA9-41D6-8B35-EE3A7D816B7C}" type="datetimeFigureOut">
              <a:rPr lang="en-US" smtClean="0"/>
              <a:t>4/7/2025</a:t>
            </a:fld>
            <a:endParaRPr lang="en-US" dirty="0"/>
          </a:p>
        </p:txBody>
      </p:sp>
      <p:sp>
        <p:nvSpPr>
          <p:cNvPr id="4" name="Footer Placeholder 3">
            <a:extLst>
              <a:ext uri="{FF2B5EF4-FFF2-40B4-BE49-F238E27FC236}">
                <a16:creationId xmlns:a16="http://schemas.microsoft.com/office/drawing/2014/main" id="{43D63414-6160-FF79-B3F6-CD615625C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583E93F-BDEC-C5F7-2553-8324882C41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7C78D2-97D1-4B37-BDD1-08A09BD4CA99}" type="slidenum">
              <a:rPr lang="en-US" smtClean="0"/>
              <a:t>‹#›</a:t>
            </a:fld>
            <a:endParaRPr lang="en-US" dirty="0"/>
          </a:p>
        </p:txBody>
      </p:sp>
    </p:spTree>
    <p:extLst>
      <p:ext uri="{BB962C8B-B14F-4D97-AF65-F5344CB8AC3E}">
        <p14:creationId xmlns:p14="http://schemas.microsoft.com/office/powerpoint/2010/main" val="236913595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4/7/2025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a:t>
            </a:fld>
            <a:endParaRPr lang="en-US" dirty="0"/>
          </a:p>
        </p:txBody>
      </p:sp>
    </p:spTree>
    <p:extLst>
      <p:ext uri="{BB962C8B-B14F-4D97-AF65-F5344CB8AC3E}">
        <p14:creationId xmlns:p14="http://schemas.microsoft.com/office/powerpoint/2010/main" val="1801796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CA71B2-1B83-1241-9CF2-B9B11AAC44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013EC6-1399-C3A9-A3FC-D727F1FA3D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67DBBE-12F4-7F0B-D54C-F834408B0C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51FD7A7-B57F-53FD-BFEB-23921B006130}"/>
              </a:ext>
            </a:extLst>
          </p:cNvPr>
          <p:cNvSpPr>
            <a:spLocks noGrp="1"/>
          </p:cNvSpPr>
          <p:nvPr>
            <p:ph type="sldNum" sz="quarter" idx="5"/>
          </p:nvPr>
        </p:nvSpPr>
        <p:spPr/>
        <p:txBody>
          <a:bodyPr/>
          <a:lstStyle/>
          <a:p>
            <a:fld id="{D5939589-3E79-4C82-AA4A-FE78234FAA59}" type="slidenum">
              <a:rPr lang="en-US" smtClean="0"/>
              <a:t>10</a:t>
            </a:fld>
            <a:endParaRPr lang="en-US" dirty="0"/>
          </a:p>
        </p:txBody>
      </p:sp>
    </p:spTree>
    <p:extLst>
      <p:ext uri="{BB962C8B-B14F-4D97-AF65-F5344CB8AC3E}">
        <p14:creationId xmlns:p14="http://schemas.microsoft.com/office/powerpoint/2010/main" val="3550360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168C5-9731-C4FC-2584-E7F46806FB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726ADB-2F33-9371-8E50-32F85B5147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AE086F-3AB9-AA59-B8D1-523408C4108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7846B0F-C610-5510-AC4B-B1A6A1E0F7B1}"/>
              </a:ext>
            </a:extLst>
          </p:cNvPr>
          <p:cNvSpPr>
            <a:spLocks noGrp="1"/>
          </p:cNvSpPr>
          <p:nvPr>
            <p:ph type="sldNum" sz="quarter" idx="5"/>
          </p:nvPr>
        </p:nvSpPr>
        <p:spPr/>
        <p:txBody>
          <a:bodyPr/>
          <a:lstStyle/>
          <a:p>
            <a:fld id="{D5939589-3E79-4C82-AA4A-FE78234FAA59}" type="slidenum">
              <a:rPr lang="en-US" smtClean="0"/>
              <a:t>11</a:t>
            </a:fld>
            <a:endParaRPr lang="en-US" dirty="0"/>
          </a:p>
        </p:txBody>
      </p:sp>
    </p:spTree>
    <p:extLst>
      <p:ext uri="{BB962C8B-B14F-4D97-AF65-F5344CB8AC3E}">
        <p14:creationId xmlns:p14="http://schemas.microsoft.com/office/powerpoint/2010/main" val="17769112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7627EF-18DF-28AF-43CF-6061AABC73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DB3D5F-4548-ABAC-0C6A-343C573523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1414EF-7803-1069-2B7F-B8083A5C3CA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84E0372-E6A7-5F73-29E8-6F7D5617EBE9}"/>
              </a:ext>
            </a:extLst>
          </p:cNvPr>
          <p:cNvSpPr>
            <a:spLocks noGrp="1"/>
          </p:cNvSpPr>
          <p:nvPr>
            <p:ph type="sldNum" sz="quarter" idx="5"/>
          </p:nvPr>
        </p:nvSpPr>
        <p:spPr/>
        <p:txBody>
          <a:bodyPr/>
          <a:lstStyle/>
          <a:p>
            <a:fld id="{D5939589-3E79-4C82-AA4A-FE78234FAA59}" type="slidenum">
              <a:rPr lang="en-US" smtClean="0"/>
              <a:t>12</a:t>
            </a:fld>
            <a:endParaRPr lang="en-US" dirty="0"/>
          </a:p>
        </p:txBody>
      </p:sp>
    </p:spTree>
    <p:extLst>
      <p:ext uri="{BB962C8B-B14F-4D97-AF65-F5344CB8AC3E}">
        <p14:creationId xmlns:p14="http://schemas.microsoft.com/office/powerpoint/2010/main" val="3351017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DCA34A-3F58-35C8-8CE8-39D9A6EC5F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690375-EEB5-39C7-8965-7407A454A6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F816FB-A276-04E4-7520-D8EE576336D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37B4356-EF0A-97D3-F3EE-66CE9775FE03}"/>
              </a:ext>
            </a:extLst>
          </p:cNvPr>
          <p:cNvSpPr>
            <a:spLocks noGrp="1"/>
          </p:cNvSpPr>
          <p:nvPr>
            <p:ph type="sldNum" sz="quarter" idx="5"/>
          </p:nvPr>
        </p:nvSpPr>
        <p:spPr/>
        <p:txBody>
          <a:bodyPr/>
          <a:lstStyle/>
          <a:p>
            <a:fld id="{D5939589-3E79-4C82-AA4A-FE78234FAA59}" type="slidenum">
              <a:rPr lang="en-US" smtClean="0"/>
              <a:t>13</a:t>
            </a:fld>
            <a:endParaRPr lang="en-US" dirty="0"/>
          </a:p>
        </p:txBody>
      </p:sp>
    </p:spTree>
    <p:extLst>
      <p:ext uri="{BB962C8B-B14F-4D97-AF65-F5344CB8AC3E}">
        <p14:creationId xmlns:p14="http://schemas.microsoft.com/office/powerpoint/2010/main" val="32418768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1F940-711B-FBD4-DC23-A5C16C0CA9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5233F5-8BFE-A178-9E14-C95C14A6FF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55507E-9416-58DD-C69E-03A161355D8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CE90D5A-FBAB-42FE-AB09-797F853F7FE2}"/>
              </a:ext>
            </a:extLst>
          </p:cNvPr>
          <p:cNvSpPr>
            <a:spLocks noGrp="1"/>
          </p:cNvSpPr>
          <p:nvPr>
            <p:ph type="sldNum" sz="quarter" idx="5"/>
          </p:nvPr>
        </p:nvSpPr>
        <p:spPr/>
        <p:txBody>
          <a:bodyPr/>
          <a:lstStyle/>
          <a:p>
            <a:fld id="{D5939589-3E79-4C82-AA4A-FE78234FAA59}" type="slidenum">
              <a:rPr lang="en-US" smtClean="0"/>
              <a:t>14</a:t>
            </a:fld>
            <a:endParaRPr lang="en-US" dirty="0"/>
          </a:p>
        </p:txBody>
      </p:sp>
    </p:spTree>
    <p:extLst>
      <p:ext uri="{BB962C8B-B14F-4D97-AF65-F5344CB8AC3E}">
        <p14:creationId xmlns:p14="http://schemas.microsoft.com/office/powerpoint/2010/main" val="3376782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2AD66-E51A-9F8F-1F76-3A7EF6C6D2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827F42-C93D-B41A-5F56-EEDA942E31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8CC633-B51E-1049-C54A-7F64DA30648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5753A75-7D3B-A596-A9F1-BA141079F3B2}"/>
              </a:ext>
            </a:extLst>
          </p:cNvPr>
          <p:cNvSpPr>
            <a:spLocks noGrp="1"/>
          </p:cNvSpPr>
          <p:nvPr>
            <p:ph type="sldNum" sz="quarter" idx="5"/>
          </p:nvPr>
        </p:nvSpPr>
        <p:spPr/>
        <p:txBody>
          <a:bodyPr/>
          <a:lstStyle/>
          <a:p>
            <a:fld id="{D5939589-3E79-4C82-AA4A-FE78234FAA59}" type="slidenum">
              <a:rPr lang="en-US" smtClean="0"/>
              <a:t>15</a:t>
            </a:fld>
            <a:endParaRPr lang="en-US" dirty="0"/>
          </a:p>
        </p:txBody>
      </p:sp>
    </p:spTree>
    <p:extLst>
      <p:ext uri="{BB962C8B-B14F-4D97-AF65-F5344CB8AC3E}">
        <p14:creationId xmlns:p14="http://schemas.microsoft.com/office/powerpoint/2010/main" val="1689031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6C8F71-3CFC-5E37-A5FC-868E3DD44F9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627FC2-B5C1-B22C-3C16-5FF39F1B2A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5335A5-1CB1-2DD2-844E-5FF8106035B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1D57B2-EF34-4C74-054B-91D8912F97AC}"/>
              </a:ext>
            </a:extLst>
          </p:cNvPr>
          <p:cNvSpPr>
            <a:spLocks noGrp="1"/>
          </p:cNvSpPr>
          <p:nvPr>
            <p:ph type="sldNum" sz="quarter" idx="5"/>
          </p:nvPr>
        </p:nvSpPr>
        <p:spPr/>
        <p:txBody>
          <a:bodyPr/>
          <a:lstStyle/>
          <a:p>
            <a:fld id="{D5939589-3E79-4C82-AA4A-FE78234FAA59}" type="slidenum">
              <a:rPr lang="en-US" smtClean="0"/>
              <a:t>16</a:t>
            </a:fld>
            <a:endParaRPr lang="en-US" dirty="0"/>
          </a:p>
        </p:txBody>
      </p:sp>
    </p:spTree>
    <p:extLst>
      <p:ext uri="{BB962C8B-B14F-4D97-AF65-F5344CB8AC3E}">
        <p14:creationId xmlns:p14="http://schemas.microsoft.com/office/powerpoint/2010/main" val="22346913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8185ED-E9CD-5ADF-46DD-71802293BC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69F341-514C-339D-508C-AED897CB64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C3EA57-A350-91BE-1DF4-0EB304DDEDC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2DB8ED2-0813-9C52-2A54-B0E2259B88FB}"/>
              </a:ext>
            </a:extLst>
          </p:cNvPr>
          <p:cNvSpPr>
            <a:spLocks noGrp="1"/>
          </p:cNvSpPr>
          <p:nvPr>
            <p:ph type="sldNum" sz="quarter" idx="5"/>
          </p:nvPr>
        </p:nvSpPr>
        <p:spPr/>
        <p:txBody>
          <a:bodyPr/>
          <a:lstStyle/>
          <a:p>
            <a:fld id="{D5939589-3E79-4C82-AA4A-FE78234FAA59}" type="slidenum">
              <a:rPr lang="en-US" smtClean="0"/>
              <a:t>17</a:t>
            </a:fld>
            <a:endParaRPr lang="en-US" dirty="0"/>
          </a:p>
        </p:txBody>
      </p:sp>
    </p:spTree>
    <p:extLst>
      <p:ext uri="{BB962C8B-B14F-4D97-AF65-F5344CB8AC3E}">
        <p14:creationId xmlns:p14="http://schemas.microsoft.com/office/powerpoint/2010/main" val="42050971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D54932-602F-7187-1B59-8BB7FD4ECA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7A8575-B871-7E0F-4F44-2B3F33F332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014E74-A8A5-1DD6-BE41-2322B08EE6B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BE6BED1-CAA7-0A5C-8DC5-5593D6B47771}"/>
              </a:ext>
            </a:extLst>
          </p:cNvPr>
          <p:cNvSpPr>
            <a:spLocks noGrp="1"/>
          </p:cNvSpPr>
          <p:nvPr>
            <p:ph type="sldNum" sz="quarter" idx="5"/>
          </p:nvPr>
        </p:nvSpPr>
        <p:spPr/>
        <p:txBody>
          <a:bodyPr/>
          <a:lstStyle/>
          <a:p>
            <a:fld id="{D5939589-3E79-4C82-AA4A-FE78234FAA59}" type="slidenum">
              <a:rPr lang="en-US" smtClean="0"/>
              <a:t>18</a:t>
            </a:fld>
            <a:endParaRPr lang="en-US" dirty="0"/>
          </a:p>
        </p:txBody>
      </p:sp>
    </p:spTree>
    <p:extLst>
      <p:ext uri="{BB962C8B-B14F-4D97-AF65-F5344CB8AC3E}">
        <p14:creationId xmlns:p14="http://schemas.microsoft.com/office/powerpoint/2010/main" val="18562720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4007D-58BF-6329-FEA8-30EB2595CC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EBD995-D232-74E9-5068-942AD3F1BB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8C4721-B170-F6C8-EA0F-963C52034EF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CC719F9-8561-ACA9-F6C4-34935E7EB54B}"/>
              </a:ext>
            </a:extLst>
          </p:cNvPr>
          <p:cNvSpPr>
            <a:spLocks noGrp="1"/>
          </p:cNvSpPr>
          <p:nvPr>
            <p:ph type="sldNum" sz="quarter" idx="5"/>
          </p:nvPr>
        </p:nvSpPr>
        <p:spPr/>
        <p:txBody>
          <a:bodyPr/>
          <a:lstStyle/>
          <a:p>
            <a:fld id="{D5939589-3E79-4C82-AA4A-FE78234FAA59}" type="slidenum">
              <a:rPr lang="en-US" smtClean="0"/>
              <a:t>19</a:t>
            </a:fld>
            <a:endParaRPr lang="en-US" dirty="0"/>
          </a:p>
        </p:txBody>
      </p:sp>
    </p:spTree>
    <p:extLst>
      <p:ext uri="{BB962C8B-B14F-4D97-AF65-F5344CB8AC3E}">
        <p14:creationId xmlns:p14="http://schemas.microsoft.com/office/powerpoint/2010/main" val="4285538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2</a:t>
            </a:fld>
            <a:endParaRPr lang="en-US" dirty="0"/>
          </a:p>
        </p:txBody>
      </p:sp>
    </p:spTree>
    <p:extLst>
      <p:ext uri="{BB962C8B-B14F-4D97-AF65-F5344CB8AC3E}">
        <p14:creationId xmlns:p14="http://schemas.microsoft.com/office/powerpoint/2010/main" val="34667734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2C7AE0-1E72-8785-CBCE-2CAB306542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BA3776-3543-AB4E-B785-31E54C445D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53CCF2-6D50-9E11-2B7E-C5DC0428D27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1C57F30-9275-8B03-9296-2288D6A2413F}"/>
              </a:ext>
            </a:extLst>
          </p:cNvPr>
          <p:cNvSpPr>
            <a:spLocks noGrp="1"/>
          </p:cNvSpPr>
          <p:nvPr>
            <p:ph type="sldNum" sz="quarter" idx="5"/>
          </p:nvPr>
        </p:nvSpPr>
        <p:spPr/>
        <p:txBody>
          <a:bodyPr/>
          <a:lstStyle/>
          <a:p>
            <a:fld id="{D5939589-3E79-4C82-AA4A-FE78234FAA59}" type="slidenum">
              <a:rPr lang="en-US" smtClean="0"/>
              <a:t>20</a:t>
            </a:fld>
            <a:endParaRPr lang="en-US" dirty="0"/>
          </a:p>
        </p:txBody>
      </p:sp>
    </p:spTree>
    <p:extLst>
      <p:ext uri="{BB962C8B-B14F-4D97-AF65-F5344CB8AC3E}">
        <p14:creationId xmlns:p14="http://schemas.microsoft.com/office/powerpoint/2010/main" val="18872927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60A8A2-4FBF-5234-6924-1859F76DAE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EAC524-F108-4C76-9035-0B62DBF98F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A47E25-A5C7-7D85-4F1F-18B0740D7DE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51C37D-8ACA-9C5A-1FE1-53272F228C79}"/>
              </a:ext>
            </a:extLst>
          </p:cNvPr>
          <p:cNvSpPr>
            <a:spLocks noGrp="1"/>
          </p:cNvSpPr>
          <p:nvPr>
            <p:ph type="sldNum" sz="quarter" idx="5"/>
          </p:nvPr>
        </p:nvSpPr>
        <p:spPr/>
        <p:txBody>
          <a:bodyPr/>
          <a:lstStyle/>
          <a:p>
            <a:fld id="{D5939589-3E79-4C82-AA4A-FE78234FAA59}" type="slidenum">
              <a:rPr lang="en-US" smtClean="0"/>
              <a:t>21</a:t>
            </a:fld>
            <a:endParaRPr lang="en-US" dirty="0"/>
          </a:p>
        </p:txBody>
      </p:sp>
    </p:spTree>
    <p:extLst>
      <p:ext uri="{BB962C8B-B14F-4D97-AF65-F5344CB8AC3E}">
        <p14:creationId xmlns:p14="http://schemas.microsoft.com/office/powerpoint/2010/main" val="38804052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D3A10E-E5F1-6261-DD1B-840459F7FF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6BF17F-A699-A201-94BD-3E815BC8DC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136B4A-F55D-46B3-5163-6FDA6E47F7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6A702D1-36D5-59BB-9803-A613A4413957}"/>
              </a:ext>
            </a:extLst>
          </p:cNvPr>
          <p:cNvSpPr>
            <a:spLocks noGrp="1"/>
          </p:cNvSpPr>
          <p:nvPr>
            <p:ph type="sldNum" sz="quarter" idx="5"/>
          </p:nvPr>
        </p:nvSpPr>
        <p:spPr/>
        <p:txBody>
          <a:bodyPr/>
          <a:lstStyle/>
          <a:p>
            <a:fld id="{D5939589-3E79-4C82-AA4A-FE78234FAA59}" type="slidenum">
              <a:rPr lang="en-US" smtClean="0"/>
              <a:t>22</a:t>
            </a:fld>
            <a:endParaRPr lang="en-US" dirty="0"/>
          </a:p>
        </p:txBody>
      </p:sp>
    </p:spTree>
    <p:extLst>
      <p:ext uri="{BB962C8B-B14F-4D97-AF65-F5344CB8AC3E}">
        <p14:creationId xmlns:p14="http://schemas.microsoft.com/office/powerpoint/2010/main" val="34979189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81B35E-19E7-D3BF-B73F-D91BD8FB12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0A3D82-3228-E7FA-404B-C82055F4CC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3FA9A8-BBD6-2208-0B36-B932DCA4702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6CF6FFF-5DC5-DC71-47B2-D6E3270843A0}"/>
              </a:ext>
            </a:extLst>
          </p:cNvPr>
          <p:cNvSpPr>
            <a:spLocks noGrp="1"/>
          </p:cNvSpPr>
          <p:nvPr>
            <p:ph type="sldNum" sz="quarter" idx="5"/>
          </p:nvPr>
        </p:nvSpPr>
        <p:spPr/>
        <p:txBody>
          <a:bodyPr/>
          <a:lstStyle/>
          <a:p>
            <a:fld id="{D5939589-3E79-4C82-AA4A-FE78234FAA59}" type="slidenum">
              <a:rPr lang="en-US" smtClean="0"/>
              <a:t>23</a:t>
            </a:fld>
            <a:endParaRPr lang="en-US" dirty="0"/>
          </a:p>
        </p:txBody>
      </p:sp>
    </p:spTree>
    <p:extLst>
      <p:ext uri="{BB962C8B-B14F-4D97-AF65-F5344CB8AC3E}">
        <p14:creationId xmlns:p14="http://schemas.microsoft.com/office/powerpoint/2010/main" val="2052169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8B477E-BC92-647D-EB89-6F111EF7E3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8E6F9B-D71F-7712-8DCE-5107AA73BF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688F8B-B868-B8D7-E255-6F0CD2862E0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D82E42F-09BE-A660-7780-2E1B44DD8D3D}"/>
              </a:ext>
            </a:extLst>
          </p:cNvPr>
          <p:cNvSpPr>
            <a:spLocks noGrp="1"/>
          </p:cNvSpPr>
          <p:nvPr>
            <p:ph type="sldNum" sz="quarter" idx="5"/>
          </p:nvPr>
        </p:nvSpPr>
        <p:spPr/>
        <p:txBody>
          <a:bodyPr/>
          <a:lstStyle/>
          <a:p>
            <a:fld id="{D5939589-3E79-4C82-AA4A-FE78234FAA59}" type="slidenum">
              <a:rPr lang="en-US" smtClean="0"/>
              <a:t>24</a:t>
            </a:fld>
            <a:endParaRPr lang="en-US" dirty="0"/>
          </a:p>
        </p:txBody>
      </p:sp>
    </p:spTree>
    <p:extLst>
      <p:ext uri="{BB962C8B-B14F-4D97-AF65-F5344CB8AC3E}">
        <p14:creationId xmlns:p14="http://schemas.microsoft.com/office/powerpoint/2010/main" val="19846831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98051C-3E24-F615-47D4-3403DE2E65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6D18C0-1E6F-B424-0BC0-9A7F01E487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BD0E2C-9F25-9606-009D-7061D6D81C0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DF4C1B5-E7D6-74BD-FE23-8031469D734E}"/>
              </a:ext>
            </a:extLst>
          </p:cNvPr>
          <p:cNvSpPr>
            <a:spLocks noGrp="1"/>
          </p:cNvSpPr>
          <p:nvPr>
            <p:ph type="sldNum" sz="quarter" idx="5"/>
          </p:nvPr>
        </p:nvSpPr>
        <p:spPr/>
        <p:txBody>
          <a:bodyPr/>
          <a:lstStyle/>
          <a:p>
            <a:fld id="{D5939589-3E79-4C82-AA4A-FE78234FAA59}" type="slidenum">
              <a:rPr lang="en-US" smtClean="0"/>
              <a:t>25</a:t>
            </a:fld>
            <a:endParaRPr lang="en-US" dirty="0"/>
          </a:p>
        </p:txBody>
      </p:sp>
    </p:spTree>
    <p:extLst>
      <p:ext uri="{BB962C8B-B14F-4D97-AF65-F5344CB8AC3E}">
        <p14:creationId xmlns:p14="http://schemas.microsoft.com/office/powerpoint/2010/main" val="6071730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6D254-4713-615B-3364-A2191D6055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E7B01A-6350-EB4A-E98E-8DF1EF82C6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9D74C0-E057-F125-C383-BF76B9354F5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25A8A2E-AE0C-E58E-81BB-85252BD8B939}"/>
              </a:ext>
            </a:extLst>
          </p:cNvPr>
          <p:cNvSpPr>
            <a:spLocks noGrp="1"/>
          </p:cNvSpPr>
          <p:nvPr>
            <p:ph type="sldNum" sz="quarter" idx="5"/>
          </p:nvPr>
        </p:nvSpPr>
        <p:spPr/>
        <p:txBody>
          <a:bodyPr/>
          <a:lstStyle/>
          <a:p>
            <a:fld id="{D5939589-3E79-4C82-AA4A-FE78234FAA59}" type="slidenum">
              <a:rPr lang="en-US" smtClean="0"/>
              <a:t>26</a:t>
            </a:fld>
            <a:endParaRPr lang="en-US" dirty="0"/>
          </a:p>
        </p:txBody>
      </p:sp>
    </p:spTree>
    <p:extLst>
      <p:ext uri="{BB962C8B-B14F-4D97-AF65-F5344CB8AC3E}">
        <p14:creationId xmlns:p14="http://schemas.microsoft.com/office/powerpoint/2010/main" val="21936587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2C0A9-5A10-FCE6-772C-775106DBC9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BFEC46-009F-C7D4-A879-53AE86BF11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D495EE-9F05-ED3C-56E1-90A0203F992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E686822-7D9F-A1D8-07D3-90D578BBBE94}"/>
              </a:ext>
            </a:extLst>
          </p:cNvPr>
          <p:cNvSpPr>
            <a:spLocks noGrp="1"/>
          </p:cNvSpPr>
          <p:nvPr>
            <p:ph type="sldNum" sz="quarter" idx="5"/>
          </p:nvPr>
        </p:nvSpPr>
        <p:spPr/>
        <p:txBody>
          <a:bodyPr/>
          <a:lstStyle/>
          <a:p>
            <a:fld id="{D5939589-3E79-4C82-AA4A-FE78234FAA59}" type="slidenum">
              <a:rPr lang="en-US" smtClean="0"/>
              <a:t>27</a:t>
            </a:fld>
            <a:endParaRPr lang="en-US" dirty="0"/>
          </a:p>
        </p:txBody>
      </p:sp>
    </p:spTree>
    <p:extLst>
      <p:ext uri="{BB962C8B-B14F-4D97-AF65-F5344CB8AC3E}">
        <p14:creationId xmlns:p14="http://schemas.microsoft.com/office/powerpoint/2010/main" val="20993188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679B59-3ACA-5EDD-F8BF-371300A2C3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EE745D-85B5-5DD2-433B-317EA1A925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4FB4D9-1BAE-C817-A13F-A69E19D68F1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1C625D0-8797-F252-378C-CDD9B0D5D3D5}"/>
              </a:ext>
            </a:extLst>
          </p:cNvPr>
          <p:cNvSpPr>
            <a:spLocks noGrp="1"/>
          </p:cNvSpPr>
          <p:nvPr>
            <p:ph type="sldNum" sz="quarter" idx="5"/>
          </p:nvPr>
        </p:nvSpPr>
        <p:spPr/>
        <p:txBody>
          <a:bodyPr/>
          <a:lstStyle/>
          <a:p>
            <a:fld id="{D5939589-3E79-4C82-AA4A-FE78234FAA59}" type="slidenum">
              <a:rPr lang="en-US" smtClean="0"/>
              <a:t>28</a:t>
            </a:fld>
            <a:endParaRPr lang="en-US" dirty="0"/>
          </a:p>
        </p:txBody>
      </p:sp>
    </p:spTree>
    <p:extLst>
      <p:ext uri="{BB962C8B-B14F-4D97-AF65-F5344CB8AC3E}">
        <p14:creationId xmlns:p14="http://schemas.microsoft.com/office/powerpoint/2010/main" val="10795385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458981-5954-53F1-59C2-E26466AC22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FAF70B-8835-6102-A35E-8E81CB8851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992C4C-DAD6-A062-C84E-9E3C19A55BA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4EA6417-975E-EC4D-D795-FC3837526AB6}"/>
              </a:ext>
            </a:extLst>
          </p:cNvPr>
          <p:cNvSpPr>
            <a:spLocks noGrp="1"/>
          </p:cNvSpPr>
          <p:nvPr>
            <p:ph type="sldNum" sz="quarter" idx="5"/>
          </p:nvPr>
        </p:nvSpPr>
        <p:spPr/>
        <p:txBody>
          <a:bodyPr/>
          <a:lstStyle/>
          <a:p>
            <a:fld id="{D5939589-3E79-4C82-AA4A-FE78234FAA59}" type="slidenum">
              <a:rPr lang="en-US" smtClean="0"/>
              <a:t>29</a:t>
            </a:fld>
            <a:endParaRPr lang="en-US" dirty="0"/>
          </a:p>
        </p:txBody>
      </p:sp>
    </p:spTree>
    <p:extLst>
      <p:ext uri="{BB962C8B-B14F-4D97-AF65-F5344CB8AC3E}">
        <p14:creationId xmlns:p14="http://schemas.microsoft.com/office/powerpoint/2010/main" val="1768271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2DA18-8B75-93F4-8E1B-CE9D287E38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2211AB-06BC-91DA-7111-B4BD6E690A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A880F9-390E-4993-D7DE-001C8A5E4D5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0C02CA7-CBC3-3159-C5E4-1AB253B14363}"/>
              </a:ext>
            </a:extLst>
          </p:cNvPr>
          <p:cNvSpPr>
            <a:spLocks noGrp="1"/>
          </p:cNvSpPr>
          <p:nvPr>
            <p:ph type="sldNum" sz="quarter" idx="5"/>
          </p:nvPr>
        </p:nvSpPr>
        <p:spPr/>
        <p:txBody>
          <a:bodyPr/>
          <a:lstStyle/>
          <a:p>
            <a:fld id="{D5939589-3E79-4C82-AA4A-FE78234FAA59}" type="slidenum">
              <a:rPr lang="en-US" smtClean="0"/>
              <a:t>3</a:t>
            </a:fld>
            <a:endParaRPr lang="en-US" dirty="0"/>
          </a:p>
        </p:txBody>
      </p:sp>
    </p:spTree>
    <p:extLst>
      <p:ext uri="{BB962C8B-B14F-4D97-AF65-F5344CB8AC3E}">
        <p14:creationId xmlns:p14="http://schemas.microsoft.com/office/powerpoint/2010/main" val="18032897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35</a:t>
            </a:fld>
            <a:endParaRPr lang="en-US" dirty="0"/>
          </a:p>
        </p:txBody>
      </p:sp>
    </p:spTree>
    <p:extLst>
      <p:ext uri="{BB962C8B-B14F-4D97-AF65-F5344CB8AC3E}">
        <p14:creationId xmlns:p14="http://schemas.microsoft.com/office/powerpoint/2010/main" val="3613364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4</a:t>
            </a:fld>
            <a:endParaRPr lang="en-US" dirty="0"/>
          </a:p>
        </p:txBody>
      </p:sp>
    </p:spTree>
    <p:extLst>
      <p:ext uri="{BB962C8B-B14F-4D97-AF65-F5344CB8AC3E}">
        <p14:creationId xmlns:p14="http://schemas.microsoft.com/office/powerpoint/2010/main" val="2159706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E2CD92-7F56-08D8-C1A1-BF939C7C0B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D9F60D-F892-2CD4-F0AE-D8E704E847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9034FB-E54C-1E0F-0038-FBF918A8530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001226B-501C-4D7A-9D1D-2BC062F2D685}"/>
              </a:ext>
            </a:extLst>
          </p:cNvPr>
          <p:cNvSpPr>
            <a:spLocks noGrp="1"/>
          </p:cNvSpPr>
          <p:nvPr>
            <p:ph type="sldNum" sz="quarter" idx="5"/>
          </p:nvPr>
        </p:nvSpPr>
        <p:spPr/>
        <p:txBody>
          <a:bodyPr/>
          <a:lstStyle/>
          <a:p>
            <a:fld id="{D5939589-3E79-4C82-AA4A-FE78234FAA59}" type="slidenum">
              <a:rPr lang="en-US" smtClean="0"/>
              <a:t>5</a:t>
            </a:fld>
            <a:endParaRPr lang="en-US" dirty="0"/>
          </a:p>
        </p:txBody>
      </p:sp>
    </p:spTree>
    <p:extLst>
      <p:ext uri="{BB962C8B-B14F-4D97-AF65-F5344CB8AC3E}">
        <p14:creationId xmlns:p14="http://schemas.microsoft.com/office/powerpoint/2010/main" val="3827122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0D6273-0A06-1264-3479-1D4490C97C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17449F-411C-3FAB-E4C3-D95DA7AFB5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E33080-FBEC-1659-B6BE-9158A21E713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283C5C4-B481-BD94-1A9F-9FF078928274}"/>
              </a:ext>
            </a:extLst>
          </p:cNvPr>
          <p:cNvSpPr>
            <a:spLocks noGrp="1"/>
          </p:cNvSpPr>
          <p:nvPr>
            <p:ph type="sldNum" sz="quarter" idx="5"/>
          </p:nvPr>
        </p:nvSpPr>
        <p:spPr/>
        <p:txBody>
          <a:bodyPr/>
          <a:lstStyle/>
          <a:p>
            <a:fld id="{D5939589-3E79-4C82-AA4A-FE78234FAA59}" type="slidenum">
              <a:rPr lang="en-US" smtClean="0"/>
              <a:t>6</a:t>
            </a:fld>
            <a:endParaRPr lang="en-US" dirty="0"/>
          </a:p>
        </p:txBody>
      </p:sp>
    </p:spTree>
    <p:extLst>
      <p:ext uri="{BB962C8B-B14F-4D97-AF65-F5344CB8AC3E}">
        <p14:creationId xmlns:p14="http://schemas.microsoft.com/office/powerpoint/2010/main" val="1347901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C543B-4F1F-87D5-D6B7-290BC0C35E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2BA834-06AA-42E6-96D5-F9118608A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ACF506-816A-AF70-B014-1704D24C2A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7D58A52-E619-EC8E-3EA5-C92673DCCD46}"/>
              </a:ext>
            </a:extLst>
          </p:cNvPr>
          <p:cNvSpPr>
            <a:spLocks noGrp="1"/>
          </p:cNvSpPr>
          <p:nvPr>
            <p:ph type="sldNum" sz="quarter" idx="5"/>
          </p:nvPr>
        </p:nvSpPr>
        <p:spPr/>
        <p:txBody>
          <a:bodyPr/>
          <a:lstStyle/>
          <a:p>
            <a:fld id="{D5939589-3E79-4C82-AA4A-FE78234FAA59}" type="slidenum">
              <a:rPr lang="en-US" smtClean="0"/>
              <a:t>7</a:t>
            </a:fld>
            <a:endParaRPr lang="en-US" dirty="0"/>
          </a:p>
        </p:txBody>
      </p:sp>
    </p:spTree>
    <p:extLst>
      <p:ext uri="{BB962C8B-B14F-4D97-AF65-F5344CB8AC3E}">
        <p14:creationId xmlns:p14="http://schemas.microsoft.com/office/powerpoint/2010/main" val="20334446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F2B9D-6ADC-18A1-1FF8-2F2E5C8F4D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66EDD8-3428-035C-E4B5-244D8F65E5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E998A5-0D4E-FCFA-2046-F38B66FA24A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6FE8F8-CB38-F6EB-D308-CF45CDB034EE}"/>
              </a:ext>
            </a:extLst>
          </p:cNvPr>
          <p:cNvSpPr>
            <a:spLocks noGrp="1"/>
          </p:cNvSpPr>
          <p:nvPr>
            <p:ph type="sldNum" sz="quarter" idx="5"/>
          </p:nvPr>
        </p:nvSpPr>
        <p:spPr/>
        <p:txBody>
          <a:bodyPr/>
          <a:lstStyle/>
          <a:p>
            <a:fld id="{D5939589-3E79-4C82-AA4A-FE78234FAA59}" type="slidenum">
              <a:rPr lang="en-US" smtClean="0"/>
              <a:t>8</a:t>
            </a:fld>
            <a:endParaRPr lang="en-US" dirty="0"/>
          </a:p>
        </p:txBody>
      </p:sp>
    </p:spTree>
    <p:extLst>
      <p:ext uri="{BB962C8B-B14F-4D97-AF65-F5344CB8AC3E}">
        <p14:creationId xmlns:p14="http://schemas.microsoft.com/office/powerpoint/2010/main" val="4199332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3F668-8719-0766-6262-BD300F26B9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2AC8B7-6FB2-FCD4-AB2F-D713A3118B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612026-8F88-C483-0FDE-82638E36D14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E9083F-F57E-68F8-2546-FA26DDABD9A5}"/>
              </a:ext>
            </a:extLst>
          </p:cNvPr>
          <p:cNvSpPr>
            <a:spLocks noGrp="1"/>
          </p:cNvSpPr>
          <p:nvPr>
            <p:ph type="sldNum" sz="quarter" idx="5"/>
          </p:nvPr>
        </p:nvSpPr>
        <p:spPr/>
        <p:txBody>
          <a:bodyPr/>
          <a:lstStyle/>
          <a:p>
            <a:fld id="{D5939589-3E79-4C82-AA4A-FE78234FAA59}" type="slidenum">
              <a:rPr lang="en-US" smtClean="0"/>
              <a:t>9</a:t>
            </a:fld>
            <a:endParaRPr lang="en-US" dirty="0"/>
          </a:p>
        </p:txBody>
      </p:sp>
    </p:spTree>
    <p:extLst>
      <p:ext uri="{BB962C8B-B14F-4D97-AF65-F5344CB8AC3E}">
        <p14:creationId xmlns:p14="http://schemas.microsoft.com/office/powerpoint/2010/main" val="36750120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57809"/>
            <a:ext cx="7983110" cy="3080335"/>
          </a:xfrm>
        </p:spPr>
        <p:txBody>
          <a:bodyPr lIns="0" tIns="0" rIns="0" bIns="0" anchor="b"/>
          <a:lstStyle>
            <a:lvl1pPr algn="l">
              <a:lnSpc>
                <a:spcPts val="5400"/>
              </a:lnSpc>
              <a:defRPr sz="5400" b="1" i="0" cap="all" spc="0" baseline="0">
                <a:solidFill>
                  <a:schemeClr val="bg1"/>
                </a:solidFill>
              </a:defRPr>
            </a:lvl1pPr>
          </a:lstStyle>
          <a:p>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8161510" y="2744546"/>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906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ima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1280159" y="640080"/>
            <a:ext cx="4815836" cy="2103120"/>
          </a:xfrm>
        </p:spPr>
        <p:txBody>
          <a:bodyPr lIns="0" tIns="0" rIns="0" bIns="0" anchor="ctr" anchorCtr="0"/>
          <a:lstStyle>
            <a:lvl1pPr algn="l">
              <a:defRPr sz="4000" b="1" cap="all" spc="0" baseline="0">
                <a:solidFill>
                  <a:schemeClr val="tx1"/>
                </a:solidFill>
              </a:defRPr>
            </a:lvl1pPr>
          </a:lstStyle>
          <a:p>
            <a:r>
              <a:rPr lang="en-US" dirty="0"/>
              <a:t>Click to add title</a:t>
            </a:r>
          </a:p>
        </p:txBody>
      </p:sp>
      <p:sp>
        <p:nvSpPr>
          <p:cNvPr id="16" name="Slide Number Placeholder 15">
            <a:extLst>
              <a:ext uri="{FF2B5EF4-FFF2-40B4-BE49-F238E27FC236}">
                <a16:creationId xmlns:a16="http://schemas.microsoft.com/office/drawing/2014/main" id="{6183E8BD-29F0-8F9F-FC7D-73F8067BCDDF}"/>
              </a:ext>
            </a:extLst>
          </p:cNvPr>
          <p:cNvSpPr>
            <a:spLocks noGrp="1"/>
          </p:cNvSpPr>
          <p:nvPr>
            <p:ph type="sldNum" sz="quarter" idx="20"/>
          </p:nvPr>
        </p:nvSpPr>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15" name="Content Placeholder 2">
            <a:extLst>
              <a:ext uri="{FF2B5EF4-FFF2-40B4-BE49-F238E27FC236}">
                <a16:creationId xmlns:a16="http://schemas.microsoft.com/office/drawing/2014/main" id="{5C983CA3-739C-6C20-AFE0-0997370354B4}"/>
              </a:ext>
            </a:extLst>
          </p:cNvPr>
          <p:cNvSpPr>
            <a:spLocks noGrp="1"/>
          </p:cNvSpPr>
          <p:nvPr>
            <p:ph idx="1" hasCustomPrompt="1"/>
          </p:nvPr>
        </p:nvSpPr>
        <p:spPr>
          <a:xfrm>
            <a:off x="6531427" y="640080"/>
            <a:ext cx="5122889" cy="2103120"/>
          </a:xfrm>
        </p:spPr>
        <p:txBody>
          <a:bodyPr lIns="0" tIns="0" rIns="0" bIns="0" anchor="ctr" anchorCtr="0">
            <a:normAutofit/>
          </a:bodyPr>
          <a:lstStyle>
            <a:lvl1pPr marL="0" indent="0">
              <a:lnSpc>
                <a:spcPct val="110000"/>
              </a:lnSpc>
              <a:buNone/>
              <a:defRPr sz="1800">
                <a:solidFill>
                  <a:schemeClr val="tx1"/>
                </a:solidFill>
              </a:defRPr>
            </a:lvl1pPr>
            <a:lvl2pPr marL="228600">
              <a:lnSpc>
                <a:spcPct val="100000"/>
              </a:lnSpc>
              <a:defRPr sz="1600">
                <a:solidFill>
                  <a:schemeClr val="tx1"/>
                </a:solidFill>
              </a:defRPr>
            </a:lvl2pPr>
            <a:lvl3pPr marL="457200">
              <a:lnSpc>
                <a:spcPct val="100000"/>
              </a:lnSpc>
              <a:defRPr sz="1400">
                <a:solidFill>
                  <a:schemeClr val="tx1"/>
                </a:solidFill>
              </a:defRPr>
            </a:lvl3pPr>
            <a:lvl4pPr marL="685800">
              <a:lnSpc>
                <a:spcPct val="100000"/>
              </a:lnSpc>
              <a:defRPr sz="1200">
                <a:solidFill>
                  <a:schemeClr val="tx1"/>
                </a:solidFill>
              </a:defRPr>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cxnSp>
        <p:nvCxnSpPr>
          <p:cNvPr id="4" name="Straight Connector 3">
            <a:extLst>
              <a:ext uri="{FF2B5EF4-FFF2-40B4-BE49-F238E27FC236}">
                <a16:creationId xmlns:a16="http://schemas.microsoft.com/office/drawing/2014/main" id="{4BC9F29C-BBE9-AFB4-AFC6-30BCA4EB2AFA}"/>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CBC4D286-C480-B4CF-4406-CACC323F9FAD}"/>
              </a:ext>
            </a:extLst>
          </p:cNvPr>
          <p:cNvSpPr>
            <a:spLocks noGrp="1"/>
          </p:cNvSpPr>
          <p:nvPr>
            <p:ph idx="21" hasCustomPrompt="1"/>
          </p:nvPr>
        </p:nvSpPr>
        <p:spPr>
          <a:xfrm>
            <a:off x="1280160" y="3017520"/>
            <a:ext cx="10374152" cy="3208866"/>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ooter Placeholder 13">
            <a:extLst>
              <a:ext uri="{FF2B5EF4-FFF2-40B4-BE49-F238E27FC236}">
                <a16:creationId xmlns:a16="http://schemas.microsoft.com/office/drawing/2014/main" id="{0BEE2817-4518-D59A-BD13-29A3D4FE64F0}"/>
              </a:ext>
            </a:extLst>
          </p:cNvPr>
          <p:cNvSpPr>
            <a:spLocks noGrp="1"/>
          </p:cNvSpPr>
          <p:nvPr>
            <p:ph type="ftr" sz="quarter" idx="19"/>
          </p:nvPr>
        </p:nvSpPr>
        <p:spPr>
          <a:xfrm>
            <a:off x="7539516" y="6356350"/>
            <a:ext cx="4114800" cy="365125"/>
          </a:xfrm>
        </p:spPr>
        <p:txBody>
          <a:bodyPr/>
          <a:lstStyle/>
          <a:p>
            <a:endParaRPr lang="en-US" dirty="0"/>
          </a:p>
        </p:txBody>
      </p:sp>
    </p:spTree>
    <p:extLst>
      <p:ext uri="{BB962C8B-B14F-4D97-AF65-F5344CB8AC3E}">
        <p14:creationId xmlns:p14="http://schemas.microsoft.com/office/powerpoint/2010/main" val="1068905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1280159" y="4970638"/>
            <a:ext cx="9144000" cy="1280160"/>
          </a:xfrm>
        </p:spPr>
        <p:txBody>
          <a:bodyPr lIns="0" tIns="0" rIns="0" bIns="0" anchor="b" anchorCtr="0"/>
          <a:lstStyle>
            <a:lvl1pPr algn="l">
              <a:defRPr sz="4000" b="1" cap="all" spc="0" baseline="0">
                <a:solidFill>
                  <a:schemeClr val="tx1"/>
                </a:solidFill>
              </a:defRPr>
            </a:lvl1pPr>
          </a:lstStyle>
          <a:p>
            <a:r>
              <a:rPr lang="en-US" dirty="0"/>
              <a:t>Click to edit Master title style</a:t>
            </a:r>
          </a:p>
        </p:txBody>
      </p:sp>
      <p:sp>
        <p:nvSpPr>
          <p:cNvPr id="22" name="Slide Number Placeholder 21">
            <a:extLst>
              <a:ext uri="{FF2B5EF4-FFF2-40B4-BE49-F238E27FC236}">
                <a16:creationId xmlns:a16="http://schemas.microsoft.com/office/drawing/2014/main" id="{F0626849-9D2D-3C95-8C10-FA8F325FE9AA}"/>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685800"/>
            <a:ext cx="4937760" cy="4023360"/>
          </a:xfrm>
        </p:spPr>
        <p:txBody>
          <a:bodyPr lIns="0" tIns="0" rIns="0" bIns="0">
            <a:noAutofit/>
          </a:bodyPr>
          <a:lstStyle>
            <a:lvl1pPr marL="0" indent="0">
              <a:spcBef>
                <a:spcPts val="1200"/>
              </a:spcBef>
              <a:buNone/>
              <a:defRPr sz="1800"/>
            </a:lvl1pPr>
            <a:lvl2pPr marL="457200">
              <a:spcBef>
                <a:spcPts val="1200"/>
              </a:spcBef>
              <a:defRPr sz="1800"/>
            </a:lvl2pPr>
            <a:lvl3pPr marL="914400">
              <a:spcBef>
                <a:spcPts val="1200"/>
              </a:spcBef>
              <a:defRPr sz="1800"/>
            </a:lvl3pPr>
            <a:lvl4pPr marL="1371600">
              <a:spcBef>
                <a:spcPts val="1200"/>
              </a:spcBef>
              <a:defRPr sz="1800"/>
            </a:lvl4pPr>
            <a:lvl5pPr marL="18288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04755" y="685800"/>
            <a:ext cx="4937760" cy="4023360"/>
          </a:xfrm>
        </p:spPr>
        <p:txBody>
          <a:bodyPr lIns="0" tIns="0" rIns="0" bIns="0">
            <a:noAutofit/>
          </a:bodyPr>
          <a:lstStyle>
            <a:lvl1pPr>
              <a:spcBef>
                <a:spcPts val="1200"/>
              </a:spcBef>
              <a:defRPr sz="1800"/>
            </a:lvl1pPr>
            <a:lvl2pPr>
              <a:spcBef>
                <a:spcPts val="1200"/>
              </a:spcBef>
              <a:defRPr sz="1800"/>
            </a:lvl2pPr>
            <a:lvl3pPr>
              <a:spcBef>
                <a:spcPts val="1200"/>
              </a:spcBef>
              <a:defRPr sz="1800"/>
            </a:lvl3pPr>
            <a:lvl4pPr>
              <a:spcBef>
                <a:spcPts val="1200"/>
              </a:spcBef>
              <a:defRPr sz="1800"/>
            </a:lvl4pPr>
            <a:lvl5pPr>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3" name="Group 12">
            <a:extLst>
              <a:ext uri="{FF2B5EF4-FFF2-40B4-BE49-F238E27FC236}">
                <a16:creationId xmlns:a16="http://schemas.microsoft.com/office/drawing/2014/main" id="{4717D91C-F78C-0E4C-FB27-7112AB840A1C}"/>
              </a:ext>
              <a:ext uri="{C183D7F6-B498-43B3-948B-1728B52AA6E4}">
                <adec:decorative xmlns:adec="http://schemas.microsoft.com/office/drawing/2017/decorative" val="1"/>
              </a:ext>
            </a:extLst>
          </p:cNvPr>
          <p:cNvGrpSpPr/>
          <p:nvPr userDrawn="1"/>
        </p:nvGrpSpPr>
        <p:grpSpPr>
          <a:xfrm>
            <a:off x="5322570" y="5680647"/>
            <a:ext cx="465456" cy="581432"/>
            <a:chOff x="7843462" y="2744546"/>
            <a:chExt cx="465456" cy="581432"/>
          </a:xfrm>
        </p:grpSpPr>
        <p:sp>
          <p:nvSpPr>
            <p:cNvPr id="15" name="Graphic 12">
              <a:extLst>
                <a:ext uri="{FF2B5EF4-FFF2-40B4-BE49-F238E27FC236}">
                  <a16:creationId xmlns:a16="http://schemas.microsoft.com/office/drawing/2014/main" id="{CC935CF3-75DF-0DC7-1B2A-E0E0205DF64B}"/>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7" name="Graphic 13">
              <a:extLst>
                <a:ext uri="{FF2B5EF4-FFF2-40B4-BE49-F238E27FC236}">
                  <a16:creationId xmlns:a16="http://schemas.microsoft.com/office/drawing/2014/main" id="{D5782BEB-6319-DEC1-F9ED-BA9201C6B9B7}"/>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18" name="Graphic 15">
              <a:extLst>
                <a:ext uri="{FF2B5EF4-FFF2-40B4-BE49-F238E27FC236}">
                  <a16:creationId xmlns:a16="http://schemas.microsoft.com/office/drawing/2014/main" id="{6E59DFAF-9794-BD12-D89A-422FFFFCE023}"/>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21" name="Footer Placeholder 20">
            <a:extLst>
              <a:ext uri="{FF2B5EF4-FFF2-40B4-BE49-F238E27FC236}">
                <a16:creationId xmlns:a16="http://schemas.microsoft.com/office/drawing/2014/main" id="{36444A47-BCB3-5C86-F2B8-25092BE8D9FF}"/>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C648C53D-49AB-C003-70E8-5117AF079715}"/>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A96BC1DE-6696-3408-564E-2D73B1266326}"/>
              </a:ext>
              <a:ext uri="{C183D7F6-B498-43B3-948B-1728B52AA6E4}">
                <adec:decorative xmlns:adec="http://schemas.microsoft.com/office/drawing/2017/decorative" val="1"/>
              </a:ext>
            </a:extLst>
          </p:cNvPr>
          <p:cNvGrpSpPr/>
          <p:nvPr userDrawn="1"/>
        </p:nvGrpSpPr>
        <p:grpSpPr>
          <a:xfrm rot="5400000">
            <a:off x="10711518" y="5393214"/>
            <a:ext cx="1097341" cy="736658"/>
            <a:chOff x="10508317" y="446637"/>
            <a:chExt cx="1097341" cy="736658"/>
          </a:xfrm>
        </p:grpSpPr>
        <p:sp>
          <p:nvSpPr>
            <p:cNvPr id="25" name="Graphic 15">
              <a:extLst>
                <a:ext uri="{FF2B5EF4-FFF2-40B4-BE49-F238E27FC236}">
                  <a16:creationId xmlns:a16="http://schemas.microsoft.com/office/drawing/2014/main" id="{268EB1E4-29D6-C3F5-BCBB-FB7E7EE5C25C}"/>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26" name="Graphic 16">
              <a:extLst>
                <a:ext uri="{FF2B5EF4-FFF2-40B4-BE49-F238E27FC236}">
                  <a16:creationId xmlns:a16="http://schemas.microsoft.com/office/drawing/2014/main" id="{09524D46-140F-2F4F-430B-F59815A07CF1}"/>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27" name="Graphic 14">
              <a:extLst>
                <a:ext uri="{FF2B5EF4-FFF2-40B4-BE49-F238E27FC236}">
                  <a16:creationId xmlns:a16="http://schemas.microsoft.com/office/drawing/2014/main" id="{AC75143B-C717-8D04-743C-B40FB5EFB21C}"/>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4873764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1280160" y="640080"/>
            <a:ext cx="10087699" cy="1280160"/>
          </a:xfrm>
        </p:spPr>
        <p:txBody>
          <a:bodyPr lIns="0" tIns="0" rIns="0" bIns="0" anchor="b" anchorCtr="0"/>
          <a:lstStyle>
            <a:lvl1pPr>
              <a:defRPr sz="4000" b="1" cap="all" baseline="0"/>
            </a:lvl1pPr>
          </a:lstStyle>
          <a:p>
            <a:r>
              <a:rPr lang="en-US" dirty="0"/>
              <a:t>Click to add title</a:t>
            </a:r>
          </a:p>
        </p:txBody>
      </p:sp>
      <p:sp>
        <p:nvSpPr>
          <p:cNvPr id="10" name="Slide Number Placeholder 9">
            <a:extLst>
              <a:ext uri="{FF2B5EF4-FFF2-40B4-BE49-F238E27FC236}">
                <a16:creationId xmlns:a16="http://schemas.microsoft.com/office/drawing/2014/main" id="{116B8DF0-B7E6-5032-C3C7-E457E793BE37}"/>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1280160" y="2103119"/>
            <a:ext cx="10087699" cy="4114800"/>
          </a:xfrm>
        </p:spPr>
        <p:txBody>
          <a:bodyPr lIns="0" tIns="0" rIns="0" bIns="0"/>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Footer Placeholder 8">
            <a:extLst>
              <a:ext uri="{FF2B5EF4-FFF2-40B4-BE49-F238E27FC236}">
                <a16:creationId xmlns:a16="http://schemas.microsoft.com/office/drawing/2014/main" id="{DC5F4D40-ADE4-5EEB-436C-8563A49C55F8}"/>
              </a:ext>
            </a:extLst>
          </p:cNvPr>
          <p:cNvSpPr>
            <a:spLocks noGrp="1"/>
          </p:cNvSpPr>
          <p:nvPr>
            <p:ph type="ftr" sz="quarter" idx="11"/>
          </p:nvPr>
        </p:nvSpPr>
        <p:spPr>
          <a:xfrm>
            <a:off x="1280160" y="6356350"/>
            <a:ext cx="4114800" cy="365125"/>
          </a:xfrm>
        </p:spPr>
        <p:txBody>
          <a:bodyPr lIns="0"/>
          <a:lstStyle>
            <a:lvl1pPr algn="l">
              <a:defRPr/>
            </a:lvl1pPr>
          </a:lstStyle>
          <a:p>
            <a:endParaRPr lang="en-US" dirty="0"/>
          </a:p>
        </p:txBody>
      </p:sp>
    </p:spTree>
    <p:extLst>
      <p:ext uri="{BB962C8B-B14F-4D97-AF65-F5344CB8AC3E}">
        <p14:creationId xmlns:p14="http://schemas.microsoft.com/office/powerpoint/2010/main" val="3321745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Bubbles and Title 1">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2792897" y="585216"/>
            <a:ext cx="8965094" cy="2276856"/>
          </a:xfrm>
        </p:spPr>
        <p:txBody>
          <a:bodyPr lIns="0" tIns="0" rIns="0" anchor="b"/>
          <a:lstStyle>
            <a:lvl1pPr algn="r">
              <a:lnSpc>
                <a:spcPts val="4800"/>
              </a:lnSpc>
              <a:defRPr sz="4800" b="1" cap="all" spc="0" baseline="0">
                <a:solidFill>
                  <a:schemeClr val="bg1"/>
                </a:solidFill>
              </a:defRPr>
            </a:lvl1pPr>
          </a:lstStyle>
          <a:p>
            <a:endParaRPr lang="en-US" dirty="0"/>
          </a:p>
        </p:txBody>
      </p:sp>
      <p:sp>
        <p:nvSpPr>
          <p:cNvPr id="7" name="Picture Placeholder 14">
            <a:extLst>
              <a:ext uri="{FF2B5EF4-FFF2-40B4-BE49-F238E27FC236}">
                <a16:creationId xmlns:a16="http://schemas.microsoft.com/office/drawing/2014/main" id="{FC9B12A4-113B-B3F6-5926-5C2A6F504ABA}"/>
              </a:ext>
            </a:extLst>
          </p:cNvPr>
          <p:cNvSpPr>
            <a:spLocks noGrp="1"/>
          </p:cNvSpPr>
          <p:nvPr>
            <p:ph type="pic" sz="quarter" idx="14" hasCustomPrompt="1"/>
          </p:nvPr>
        </p:nvSpPr>
        <p:spPr>
          <a:xfrm>
            <a:off x="1371606"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640609" y="3127248"/>
            <a:ext cx="6117381" cy="3017520"/>
          </a:xfrm>
        </p:spPr>
        <p:txBody>
          <a:bodyPr lIns="0" tIns="0" rIns="0" bIns="0">
            <a:normAutofit/>
          </a:bodyPr>
          <a:lstStyle>
            <a:lvl1pPr marL="0" indent="0" algn="r">
              <a:spcBef>
                <a:spcPts val="1200"/>
              </a:spcBef>
              <a:buNone/>
              <a:defRPr sz="2400">
                <a:solidFill>
                  <a:schemeClr val="bg1"/>
                </a:solidFill>
              </a:defRPr>
            </a:lvl1pPr>
          </a:lstStyle>
          <a:p>
            <a:pPr lvl="0"/>
            <a:r>
              <a:rPr lang="en-US" dirty="0"/>
              <a:t>Click to add text</a:t>
            </a:r>
          </a:p>
        </p:txBody>
      </p:sp>
      <p:grpSp>
        <p:nvGrpSpPr>
          <p:cNvPr id="3" name="Group 2">
            <a:extLst>
              <a:ext uri="{FF2B5EF4-FFF2-40B4-BE49-F238E27FC236}">
                <a16:creationId xmlns:a16="http://schemas.microsoft.com/office/drawing/2014/main" id="{8AF51D36-DB19-27CD-47E0-A4261648DA12}"/>
              </a:ext>
              <a:ext uri="{C183D7F6-B498-43B3-948B-1728B52AA6E4}">
                <adec:decorative xmlns:adec="http://schemas.microsoft.com/office/drawing/2017/decorative" val="1"/>
              </a:ext>
            </a:extLst>
          </p:cNvPr>
          <p:cNvGrpSpPr/>
          <p:nvPr userDrawn="1"/>
        </p:nvGrpSpPr>
        <p:grpSpPr>
          <a:xfrm rot="18614240">
            <a:off x="3975343" y="2819532"/>
            <a:ext cx="465456" cy="581432"/>
            <a:chOff x="7843462" y="2744546"/>
            <a:chExt cx="465456" cy="581432"/>
          </a:xfrm>
        </p:grpSpPr>
        <p:sp>
          <p:nvSpPr>
            <p:cNvPr id="4" name="Graphic 12">
              <a:extLst>
                <a:ext uri="{FF2B5EF4-FFF2-40B4-BE49-F238E27FC236}">
                  <a16:creationId xmlns:a16="http://schemas.microsoft.com/office/drawing/2014/main" id="{3EFED0E0-17D4-C5B0-09D0-B43338A856B3}"/>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8F798BBE-9B6F-700D-08A1-09ABC5388CCE}"/>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4AE2D1C5-9D85-9049-690C-3AFCE7E2DA56}"/>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13" name="Straight Connector 12">
            <a:extLst>
              <a:ext uri="{FF2B5EF4-FFF2-40B4-BE49-F238E27FC236}">
                <a16:creationId xmlns:a16="http://schemas.microsoft.com/office/drawing/2014/main" id="{9D0FE75D-ACD3-655E-58A7-8F2C182760B4}"/>
              </a:ext>
              <a:ext uri="{C183D7F6-B498-43B3-948B-1728B52AA6E4}">
                <adec:decorative xmlns:adec="http://schemas.microsoft.com/office/drawing/2017/decorative" val="1"/>
              </a:ext>
            </a:extLst>
          </p:cNvPr>
          <p:cNvCxnSpPr>
            <a:cxnSpLocks/>
          </p:cNvCxnSpPr>
          <p:nvPr userDrawn="1"/>
        </p:nvCxnSpPr>
        <p:spPr>
          <a:xfrm>
            <a:off x="74066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362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838200" y="136525"/>
            <a:ext cx="10515600" cy="1509713"/>
          </a:xfrm>
        </p:spPr>
        <p:txBody>
          <a:bodyPr/>
          <a:lstStyle/>
          <a:p>
            <a:r>
              <a:rPr lang="en-US" dirty="0"/>
              <a:t>Click to add 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a:off x="72390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484632" y="726630"/>
            <a:ext cx="520991" cy="517379"/>
          </a:xfrm>
        </p:spPr>
        <p:txBody>
          <a:bodyPr/>
          <a:lstStyle/>
          <a:p>
            <a:fld id="{D8DA9DAA-006C-4F4B-980E-E3DF019B24E2}" type="slidenum">
              <a:rPr lang="en-US" smtClean="0"/>
              <a:t>‹#›</a:t>
            </a:fld>
            <a:endParaRPr lang="en-US" dirty="0"/>
          </a:p>
        </p:txBody>
      </p:sp>
      <p:cxnSp>
        <p:nvCxnSpPr>
          <p:cNvPr id="3" name="Straight Connector 2">
            <a:extLst>
              <a:ext uri="{FF2B5EF4-FFF2-40B4-BE49-F238E27FC236}">
                <a16:creationId xmlns:a16="http://schemas.microsoft.com/office/drawing/2014/main" id="{B5B2B208-F5B9-0151-C982-A389CB0B299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20EEA6CA-DE1E-18ED-E69E-54A1372FE21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Footer Placeholder 7">
            <a:extLst>
              <a:ext uri="{FF2B5EF4-FFF2-40B4-BE49-F238E27FC236}">
                <a16:creationId xmlns:a16="http://schemas.microsoft.com/office/drawing/2014/main" id="{2F973C81-5E94-41F6-CE15-3B4763B3ABE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C835B5C-F994-9D57-3118-919EE90F57E1}"/>
              </a:ext>
            </a:extLst>
          </p:cNvPr>
          <p:cNvSpPr>
            <a:spLocks noGrp="1"/>
          </p:cNvSpPr>
          <p:nvPr>
            <p:ph type="sldNum" sz="quarter" idx="12"/>
          </p:nvPr>
        </p:nvSpPr>
        <p:spPr/>
        <p:txBody>
          <a:bodyPr/>
          <a:lstStyle/>
          <a:p>
            <a:fld id="{D8DA9DAA-006C-4F4B-980E-E3DF019B24E2}" type="slidenum">
              <a:rPr lang="en-US" smtClean="0"/>
              <a:pPr/>
              <a:t>‹#›</a:t>
            </a:fld>
            <a:endParaRPr lang="en-US" dirty="0"/>
          </a:p>
        </p:txBody>
      </p:sp>
    </p:spTree>
    <p:extLst>
      <p:ext uri="{BB962C8B-B14F-4D97-AF65-F5344CB8AC3E}">
        <p14:creationId xmlns:p14="http://schemas.microsoft.com/office/powerpoint/2010/main" val="3840867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imag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116544" y="614202"/>
            <a:ext cx="5918072" cy="2276856"/>
          </a:xfrm>
        </p:spPr>
        <p:txBody>
          <a:bodyPr lIns="0" tIns="0" rIns="0" bIns="0" anchor="b"/>
          <a:lstStyle>
            <a:lvl1pPr algn="r">
              <a:lnSpc>
                <a:spcPts val="4000"/>
              </a:lnSpc>
              <a:defRPr sz="4000" b="1" cap="all" spc="0" baseline="0">
                <a:solidFill>
                  <a:schemeClr val="bg1"/>
                </a:solidFill>
              </a:defRPr>
            </a:lvl1pPr>
          </a:lstStyle>
          <a:p>
            <a:r>
              <a:rPr lang="en-US" dirty="0"/>
              <a:t>Click to add title</a:t>
            </a:r>
          </a:p>
        </p:txBody>
      </p:sp>
      <p:sp>
        <p:nvSpPr>
          <p:cNvPr id="8" name="Slide Number Placeholder 7">
            <a:extLst>
              <a:ext uri="{FF2B5EF4-FFF2-40B4-BE49-F238E27FC236}">
                <a16:creationId xmlns:a16="http://schemas.microsoft.com/office/drawing/2014/main" id="{1C738AB3-8054-6E21-C34C-36AF3A31AC4E}"/>
              </a:ext>
            </a:extLst>
          </p:cNvPr>
          <p:cNvSpPr>
            <a:spLocks noGrp="1"/>
          </p:cNvSpPr>
          <p:nvPr>
            <p:ph type="sldNum" sz="quarter" idx="20"/>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hasCustomPrompt="1"/>
          </p:nvPr>
        </p:nvSpPr>
        <p:spPr>
          <a:xfrm>
            <a:off x="1280160"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tIns="914400" anchor="t">
            <a:noAutofit/>
          </a:bodyPr>
          <a:lstStyle>
            <a:lvl1pPr algn="ctr">
              <a:buNone/>
              <a:defRPr sz="1600" b="1">
                <a:solidFill>
                  <a:schemeClr val="bg1"/>
                </a:solidFill>
              </a:defRPr>
            </a:lvl1pPr>
          </a:lstStyle>
          <a:p>
            <a:r>
              <a:rPr lang="en-US" dirty="0"/>
              <a:t>Click to add picture</a:t>
            </a:r>
          </a:p>
        </p:txBody>
      </p:sp>
      <p:sp>
        <p:nvSpPr>
          <p:cNvPr id="4" name="Text Placeholder 3">
            <a:extLst>
              <a:ext uri="{FF2B5EF4-FFF2-40B4-BE49-F238E27FC236}">
                <a16:creationId xmlns:a16="http://schemas.microsoft.com/office/drawing/2014/main" id="{94FD1B85-4BEF-C1C1-5619-B82E9E44A9F8}"/>
              </a:ext>
            </a:extLst>
          </p:cNvPr>
          <p:cNvSpPr>
            <a:spLocks noGrp="1"/>
          </p:cNvSpPr>
          <p:nvPr>
            <p:ph type="body" sz="quarter" idx="17"/>
          </p:nvPr>
        </p:nvSpPr>
        <p:spPr>
          <a:xfrm>
            <a:off x="5116548" y="3161752"/>
            <a:ext cx="5918068" cy="3144965"/>
          </a:xfrm>
        </p:spPr>
        <p:txBody>
          <a:bodyPr lIns="0" tIns="0" rIns="0" bIns="0">
            <a:normAutofit/>
          </a:bodyPr>
          <a:lstStyle>
            <a:lvl1pPr marL="0" indent="0" algn="r">
              <a:spcBef>
                <a:spcPts val="1200"/>
              </a:spcBef>
              <a:buNone/>
              <a:defRPr sz="2400">
                <a:solidFill>
                  <a:schemeClr val="bg1"/>
                </a:solidFill>
              </a:defRPr>
            </a:lvl1pPr>
            <a:lvl2pPr marL="457200" indent="0" algn="r">
              <a:spcBef>
                <a:spcPts val="1200"/>
              </a:spcBef>
              <a:buNone/>
              <a:defRPr sz="2400">
                <a:solidFill>
                  <a:schemeClr val="bg1"/>
                </a:solidFill>
              </a:defRPr>
            </a:lvl2pPr>
            <a:lvl3pPr marL="914400" indent="0" algn="r">
              <a:spcBef>
                <a:spcPts val="1200"/>
              </a:spcBef>
              <a:buNone/>
              <a:defRPr sz="2400">
                <a:solidFill>
                  <a:schemeClr val="bg1"/>
                </a:solidFill>
              </a:defRPr>
            </a:lvl3pPr>
            <a:lvl4pPr marL="1371600" indent="0" algn="r">
              <a:spcBef>
                <a:spcPts val="1200"/>
              </a:spcBef>
              <a:buNone/>
              <a:defRPr sz="2400">
                <a:solidFill>
                  <a:schemeClr val="bg1"/>
                </a:solidFill>
              </a:defRPr>
            </a:lvl4pPr>
            <a:lvl5pPr marL="1828800" indent="0" algn="r">
              <a:buNone/>
              <a:defRPr sz="18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1" name="Graphic 12">
            <a:extLst>
              <a:ext uri="{FF2B5EF4-FFF2-40B4-BE49-F238E27FC236}">
                <a16:creationId xmlns:a16="http://schemas.microsoft.com/office/drawing/2014/main" id="{EA1B6985-3E5A-40F4-9268-D4AB3BBF8C91}"/>
              </a:ext>
              <a:ext uri="{C183D7F6-B498-43B3-948B-1728B52AA6E4}">
                <adec:decorative xmlns:adec="http://schemas.microsoft.com/office/drawing/2017/decorative" val="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 uri="{C183D7F6-B498-43B3-948B-1728B52AA6E4}">
                <adec:decorative xmlns:adec="http://schemas.microsoft.com/office/drawing/2017/decorative" val="1"/>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 uri="{C183D7F6-B498-43B3-948B-1728B52AA6E4}">
                <adec:decorative xmlns:adec="http://schemas.microsoft.com/office/drawing/2017/decorative" val="1"/>
              </a:ext>
            </a:extLst>
          </p:cNvPr>
          <p:cNvSpPr/>
          <p:nvPr userDrawn="1"/>
        </p:nvSpPr>
        <p:spPr>
          <a:xfrm>
            <a:off x="1652402"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Footer Placeholder 6">
            <a:extLst>
              <a:ext uri="{FF2B5EF4-FFF2-40B4-BE49-F238E27FC236}">
                <a16:creationId xmlns:a16="http://schemas.microsoft.com/office/drawing/2014/main" id="{CE9872E9-2F0D-2FEB-0974-F0BBBC5E0331}"/>
              </a:ext>
            </a:extLst>
          </p:cNvPr>
          <p:cNvSpPr>
            <a:spLocks noGrp="1"/>
          </p:cNvSpPr>
          <p:nvPr>
            <p:ph type="ftr" sz="quarter" idx="19"/>
          </p:nvPr>
        </p:nvSpPr>
        <p:spPr>
          <a:xfrm>
            <a:off x="7238999" y="6356350"/>
            <a:ext cx="3795615" cy="365125"/>
          </a:xfrm>
        </p:spPr>
        <p:txBody>
          <a:bodyPr/>
          <a:lstStyle>
            <a:lvl1pPr>
              <a:defRPr>
                <a:solidFill>
                  <a:schemeClr val="bg1"/>
                </a:solidFill>
              </a:defRPr>
            </a:lvl1pP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gradFill>
          <a:gsLst>
            <a:gs pos="100000">
              <a:schemeClr val="accent4"/>
            </a:gs>
            <a:gs pos="0">
              <a:schemeClr val="accent2"/>
            </a:gs>
          </a:gsLst>
          <a:lin ang="189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386775"/>
            <a:ext cx="8311102" cy="3080335"/>
          </a:xfrm>
        </p:spPr>
        <p:txBody>
          <a:bodyPr lIns="0" tIns="274320" rIns="0" bIns="0" anchor="t" anchorCtr="0"/>
          <a:lstStyle>
            <a:lvl1pPr algn="l">
              <a:lnSpc>
                <a:spcPts val="5400"/>
              </a:lnSpc>
              <a:defRPr sz="5400" b="1" i="0" cap="all" spc="0" baseline="0">
                <a:solidFill>
                  <a:schemeClr val="bg1"/>
                </a:solidFill>
              </a:defRPr>
            </a:lvl1pPr>
          </a:lstStyle>
          <a:p>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rot="19670435">
            <a:off x="7632743" y="794953"/>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3" name="Picture Placeholder 14">
            <a:extLst>
              <a:ext uri="{FF2B5EF4-FFF2-40B4-BE49-F238E27FC236}">
                <a16:creationId xmlns:a16="http://schemas.microsoft.com/office/drawing/2014/main" id="{01D87F51-D69B-9038-0566-4FDC355AB6F0}"/>
              </a:ext>
            </a:extLst>
          </p:cNvPr>
          <p:cNvSpPr>
            <a:spLocks noGrp="1"/>
          </p:cNvSpPr>
          <p:nvPr>
            <p:ph type="pic" sz="quarter" idx="13" hasCustomPrompt="1"/>
          </p:nvPr>
        </p:nvSpPr>
        <p:spPr>
          <a:xfrm>
            <a:off x="8197587" y="411831"/>
            <a:ext cx="3521337" cy="3521344"/>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1951239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640080"/>
            <a:ext cx="10302240" cy="1852046"/>
          </a:xfrm>
        </p:spPr>
        <p:txBody>
          <a:bodyPr lIns="0" tIns="0" rIns="0" bIns="0" anchor="b"/>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588447"/>
            <a:ext cx="7853678" cy="726645"/>
          </a:xfrm>
        </p:spPr>
        <p:txBody>
          <a:bodyPr lIns="0" tIns="0" rIns="0" bIns="0" anchor="t"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flipH="1">
            <a:off x="7659974" y="445645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5" name="Picture Placeholder 14">
            <a:extLst>
              <a:ext uri="{FF2B5EF4-FFF2-40B4-BE49-F238E27FC236}">
                <a16:creationId xmlns:a16="http://schemas.microsoft.com/office/drawing/2014/main" id="{5DDB7824-50BA-B12F-AD49-CA8953CA3A0E}"/>
              </a:ext>
            </a:extLst>
          </p:cNvPr>
          <p:cNvSpPr>
            <a:spLocks noGrp="1"/>
          </p:cNvSpPr>
          <p:nvPr>
            <p:ph type="pic" sz="quarter" idx="13" hasCustomPrompt="1"/>
          </p:nvPr>
        </p:nvSpPr>
        <p:spPr>
          <a:xfrm>
            <a:off x="8536252"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652645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4114800" y="640080"/>
            <a:ext cx="7498080" cy="1280160"/>
          </a:xfrm>
        </p:spPr>
        <p:txBody>
          <a:bodyPr lIns="0" tIns="0" rIns="0" bIns="0" anchor="b" anchorCtr="0"/>
          <a:lstStyle>
            <a:lvl1pPr>
              <a:defRPr sz="4000" b="1" cap="all" spc="0" baseline="0"/>
            </a:lvl1pPr>
          </a:lstStyle>
          <a:p>
            <a:r>
              <a:rPr lang="en-US" dirty="0"/>
              <a:t>Click to add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a:xfrm>
            <a:off x="484632" y="722376"/>
            <a:ext cx="520991" cy="517379"/>
          </a:xfrm>
        </p:spPr>
        <p:txBody>
          <a:bodyPr anchor="t" anchorCtr="0"/>
          <a:lstStyle>
            <a:lvl1pPr>
              <a:defRPr>
                <a:solidFill>
                  <a:schemeClr val="accent2"/>
                </a:solidFill>
              </a:defRPr>
            </a:lvl1pPr>
          </a:lstStyle>
          <a:p>
            <a:fld id="{D8DA9DAA-006C-4F4B-980E-E3DF019B24E2}" type="slidenum">
              <a:rPr lang="en-US" smtClean="0"/>
              <a:pPr/>
              <a:t>‹#›</a:t>
            </a:fld>
            <a:endParaRPr lang="en-US" dirty="0"/>
          </a:p>
        </p:txBody>
      </p:sp>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hasCustomPrompt="1"/>
          </p:nvPr>
        </p:nvSpPr>
        <p:spPr>
          <a:xfrm>
            <a:off x="1317615" y="895646"/>
            <a:ext cx="1956925" cy="195692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 anchor="t" anchorCtr="0">
            <a:noAutofit/>
          </a:bodyPr>
          <a:lstStyle>
            <a:lvl1pPr algn="ctr">
              <a:buNone/>
              <a:defRPr sz="1800"/>
            </a:lvl1pPr>
          </a:lstStyle>
          <a:p>
            <a:r>
              <a:rPr lang="en-US" dirty="0"/>
              <a:t>Click to add picture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4114800" y="2194560"/>
            <a:ext cx="7498080" cy="4023360"/>
          </a:xfrm>
        </p:spPr>
        <p:txBody>
          <a:bodyPr lIns="0" tIns="0" rIns="0" bIns="0">
            <a:noAutofit/>
          </a:bodyPr>
          <a:lstStyle>
            <a:lvl1pPr marL="0" indent="0">
              <a:lnSpc>
                <a:spcPct val="110000"/>
              </a:lnSpc>
              <a:buNone/>
              <a:defRPr sz="1800"/>
            </a:lvl1pPr>
            <a:lvl2pPr marL="228600">
              <a:defRPr sz="1600"/>
            </a:lvl2pPr>
            <a:lvl3pPr marL="457200">
              <a:defRPr sz="1400"/>
            </a:lvl3pPr>
            <a:lvl4pPr marL="685800">
              <a:defRPr sz="12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grpSp>
        <p:nvGrpSpPr>
          <p:cNvPr id="7" name="Group 6">
            <a:extLst>
              <a:ext uri="{FF2B5EF4-FFF2-40B4-BE49-F238E27FC236}">
                <a16:creationId xmlns:a16="http://schemas.microsoft.com/office/drawing/2014/main" id="{758B5E78-A531-681D-1312-F21B52D066B8}"/>
              </a:ext>
              <a:ext uri="{C183D7F6-B498-43B3-948B-1728B52AA6E4}">
                <adec:decorative xmlns:adec="http://schemas.microsoft.com/office/drawing/2017/decorative" val="1"/>
              </a:ext>
            </a:extLst>
          </p:cNvPr>
          <p:cNvGrpSpPr/>
          <p:nvPr userDrawn="1"/>
        </p:nvGrpSpPr>
        <p:grpSpPr>
          <a:xfrm>
            <a:off x="2970685" y="620661"/>
            <a:ext cx="403448" cy="381782"/>
            <a:chOff x="10969280" y="1780012"/>
            <a:chExt cx="403448" cy="381782"/>
          </a:xfrm>
        </p:grpSpPr>
        <p:sp>
          <p:nvSpPr>
            <p:cNvPr id="17" name="Graphic 10">
              <a:extLst>
                <a:ext uri="{FF2B5EF4-FFF2-40B4-BE49-F238E27FC236}">
                  <a16:creationId xmlns:a16="http://schemas.microsoft.com/office/drawing/2014/main" id="{AAD06B87-D9B2-4F94-B734-A8F039A2033F}"/>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grpSp>
      <p:sp>
        <p:nvSpPr>
          <p:cNvPr id="4" name="Footer Placeholder 8">
            <a:extLst>
              <a:ext uri="{FF2B5EF4-FFF2-40B4-BE49-F238E27FC236}">
                <a16:creationId xmlns:a16="http://schemas.microsoft.com/office/drawing/2014/main" id="{5189CAD3-7011-6481-11F8-05B5CB106F01}"/>
              </a:ext>
            </a:extLst>
          </p:cNvPr>
          <p:cNvSpPr>
            <a:spLocks noGrp="1"/>
          </p:cNvSpPr>
          <p:nvPr>
            <p:ph type="ftr" sz="quarter" idx="17"/>
          </p:nvPr>
        </p:nvSpPr>
        <p:spPr>
          <a:xfrm>
            <a:off x="1280160" y="6356350"/>
            <a:ext cx="4114800" cy="365125"/>
          </a:xfrm>
        </p:spPr>
        <p:txBody>
          <a:bodyPr lIns="0" rIns="91440"/>
          <a:lstStyle>
            <a:lvl1pPr algn="l">
              <a:defRPr/>
            </a:lvl1pPr>
          </a:lstStyle>
          <a:p>
            <a:endParaRPr lang="en-US" dirty="0"/>
          </a:p>
        </p:txBody>
      </p:sp>
      <p:cxnSp>
        <p:nvCxnSpPr>
          <p:cNvPr id="10" name="Straight Connector 9">
            <a:extLst>
              <a:ext uri="{FF2B5EF4-FFF2-40B4-BE49-F238E27FC236}">
                <a16:creationId xmlns:a16="http://schemas.microsoft.com/office/drawing/2014/main" id="{CB7CB27F-7A56-A747-A4D6-5627C24638D9}"/>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7111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 Subtitle slide">
    <p:bg>
      <p:bgPr>
        <a:gradFill>
          <a:gsLst>
            <a:gs pos="100000">
              <a:schemeClr val="accent4"/>
            </a:gs>
            <a:gs pos="0">
              <a:schemeClr val="accent2"/>
            </a:gs>
          </a:gsLst>
          <a:lin ang="180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3383280"/>
            <a:ext cx="10302240" cy="1852046"/>
          </a:xfrm>
        </p:spPr>
        <p:txBody>
          <a:bodyPr lIns="0" tIns="274320" rIns="0" bIns="0" anchor="t" anchorCtr="0"/>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966886"/>
            <a:ext cx="10302237" cy="397191"/>
          </a:xfrm>
        </p:spPr>
        <p:txBody>
          <a:bodyPr lIns="0" tIns="0" rIns="0" bIns="0" anchor="b"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10897692" y="62029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5" name="Straight Connector 4">
            <a:extLst>
              <a:ext uri="{FF2B5EF4-FFF2-40B4-BE49-F238E27FC236}">
                <a16:creationId xmlns:a16="http://schemas.microsoft.com/office/drawing/2014/main" id="{57912362-D30D-7B0B-BA94-0993B1EBC4E4}"/>
              </a:ext>
              <a:ext uri="{C183D7F6-B498-43B3-948B-1728B52AA6E4}">
                <adec:decorative xmlns:adec="http://schemas.microsoft.com/office/drawing/2017/decorative" val="1"/>
              </a:ext>
            </a:extLst>
          </p:cNvPr>
          <p:cNvCxnSpPr>
            <a:cxnSpLocks/>
          </p:cNvCxnSpPr>
          <p:nvPr userDrawn="1"/>
        </p:nvCxnSpPr>
        <p:spPr>
          <a:xfrm>
            <a:off x="1280160" y="0"/>
            <a:ext cx="0" cy="2775857"/>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64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1280160" y="685800"/>
            <a:ext cx="9137012" cy="1280160"/>
          </a:xfrm>
        </p:spPr>
        <p:txBody>
          <a:bodyPr lIns="0" tIns="0" rIns="0" bIns="0"/>
          <a:lstStyle>
            <a:lvl1pPr>
              <a:defRPr sz="4000" b="1" cap="all" spc="0" baseline="0"/>
            </a:lvl1pPr>
          </a:lstStyle>
          <a:p>
            <a:r>
              <a:rPr lang="en-US" dirty="0"/>
              <a:t>Click to add title</a:t>
            </a:r>
          </a:p>
        </p:txBody>
      </p:sp>
      <p:sp>
        <p:nvSpPr>
          <p:cNvPr id="15" name="Slide Number Placeholder 14">
            <a:extLst>
              <a:ext uri="{FF2B5EF4-FFF2-40B4-BE49-F238E27FC236}">
                <a16:creationId xmlns:a16="http://schemas.microsoft.com/office/drawing/2014/main" id="{0F91A5DB-A2CA-1D70-9A06-3869A288C924}"/>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2327440"/>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23402" y="2327441"/>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3" name="Footer Placeholder 12">
            <a:extLst>
              <a:ext uri="{FF2B5EF4-FFF2-40B4-BE49-F238E27FC236}">
                <a16:creationId xmlns:a16="http://schemas.microsoft.com/office/drawing/2014/main" id="{6D6A69CF-70D6-AB12-CD8B-FD75B7EE1420}"/>
              </a:ext>
            </a:extLst>
          </p:cNvPr>
          <p:cNvSpPr>
            <a:spLocks noGrp="1"/>
          </p:cNvSpPr>
          <p:nvPr>
            <p:ph type="ftr" sz="quarter" idx="11"/>
          </p:nvPr>
        </p:nvSpPr>
        <p:spPr>
          <a:xfrm>
            <a:off x="1280160" y="6356350"/>
            <a:ext cx="4114800" cy="365125"/>
          </a:xfrm>
        </p:spPr>
        <p:txBody>
          <a:bodyPr/>
          <a:lstStyle>
            <a:lvl1pPr algn="l">
              <a:defRPr/>
            </a:lvl1pP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EFE408-BFE1-16DC-F7C6-47F55C171AC6}"/>
              </a:ext>
              <a:ext uri="{C183D7F6-B498-43B3-948B-1728B52AA6E4}">
                <adec:decorative xmlns:adec="http://schemas.microsoft.com/office/drawing/2017/decorative" val="1"/>
              </a:ext>
            </a:extLst>
          </p:cNvPr>
          <p:cNvSpPr/>
          <p:nvPr userDrawn="1"/>
        </p:nvSpPr>
        <p:spPr>
          <a:xfrm>
            <a:off x="6412992" y="0"/>
            <a:ext cx="5779008" cy="6858000"/>
          </a:xfrm>
          <a:prstGeom prst="rect">
            <a:avLst/>
          </a:prstGeom>
          <a:gradFill flip="none" rotWithShape="1">
            <a:gsLst>
              <a:gs pos="100000">
                <a:schemeClr val="accent4"/>
              </a:gs>
              <a:gs pos="0">
                <a:schemeClr val="accent2"/>
              </a:gs>
            </a:gsLst>
            <a:lin ang="4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6915572" y="685800"/>
            <a:ext cx="4754880" cy="5670550"/>
          </a:xfrm>
        </p:spPr>
        <p:txBody>
          <a:bodyPr lIns="0" tIns="0" rIns="0" bIns="0" anchor="ctr" anchorCtr="0"/>
          <a:lstStyle>
            <a:lvl1pPr algn="l">
              <a:defRPr sz="4000" b="1" cap="all" spc="0" baseline="0">
                <a:solidFill>
                  <a:schemeClr val="bg1"/>
                </a:solidFill>
              </a:defRPr>
            </a:lvl1pPr>
          </a:lstStyle>
          <a:p>
            <a:r>
              <a:rPr lang="en-US" dirty="0"/>
              <a:t>Click to edit Master title style</a:t>
            </a:r>
          </a:p>
        </p:txBody>
      </p:sp>
      <p:sp>
        <p:nvSpPr>
          <p:cNvPr id="22" name="Slide Number Placeholder 21">
            <a:extLst>
              <a:ext uri="{FF2B5EF4-FFF2-40B4-BE49-F238E27FC236}">
                <a16:creationId xmlns:a16="http://schemas.microsoft.com/office/drawing/2014/main" id="{4C0ED5DD-6381-0FFD-7B45-D21179A390B5}"/>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5">
            <a:extLst>
              <a:ext uri="{FF2B5EF4-FFF2-40B4-BE49-F238E27FC236}">
                <a16:creationId xmlns:a16="http://schemas.microsoft.com/office/drawing/2014/main" id="{F042E432-AE48-385B-DEA1-32129394CE76}"/>
              </a:ext>
            </a:extLst>
          </p:cNvPr>
          <p:cNvSpPr>
            <a:spLocks noGrp="1"/>
          </p:cNvSpPr>
          <p:nvPr>
            <p:ph sz="quarter" idx="15" hasCustomPrompt="1"/>
          </p:nvPr>
        </p:nvSpPr>
        <p:spPr>
          <a:xfrm>
            <a:off x="1279526" y="1533524"/>
            <a:ext cx="4663440" cy="1895475"/>
          </a:xfrm>
        </p:spPr>
        <p:txBody>
          <a:bodyPr lIns="0" tIns="0" rIns="0" bIns="0" anchor="t" anchorCtr="0">
            <a:noAutofit/>
          </a:bodyPr>
          <a:lstStyle>
            <a:lvl1pPr marL="342900" indent="-512064">
              <a:spcBef>
                <a:spcPts val="1000"/>
              </a:spcBef>
              <a:buFont typeface="+mj-lt"/>
              <a:buAutoNum type="arabicPeriod"/>
              <a:defRPr sz="1800"/>
            </a:lvl1pPr>
            <a:lvl2pPr marL="1028700" indent="-342900">
              <a:spcBef>
                <a:spcPts val="1200"/>
              </a:spcBef>
              <a:buFont typeface="+mj-lt"/>
              <a:buAutoNum type="alphaLcPeriod"/>
              <a:defRPr sz="1800"/>
            </a:lvl2pPr>
            <a:lvl3pPr marL="1257300" indent="-342900">
              <a:spcBef>
                <a:spcPts val="1200"/>
              </a:spcBef>
              <a:buFont typeface="+mj-lt"/>
              <a:buAutoNum type="arabicParenR"/>
              <a:defRPr sz="1800"/>
            </a:lvl3pPr>
            <a:lvl4pPr marL="1714500" indent="-342900">
              <a:spcBef>
                <a:spcPts val="1200"/>
              </a:spcBef>
              <a:buFont typeface="+mj-lt"/>
              <a:buAutoNum type="alphaLcParenR"/>
              <a:defRPr sz="1800"/>
            </a:lvl4pPr>
            <a:lvl5pPr marL="2228850" indent="-400050">
              <a:spcBef>
                <a:spcPts val="1200"/>
              </a:spcBef>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DF111B2E-0535-57E2-FE92-620F9307A956}"/>
              </a:ext>
            </a:extLst>
          </p:cNvPr>
          <p:cNvSpPr>
            <a:spLocks noGrp="1"/>
          </p:cNvSpPr>
          <p:nvPr>
            <p:ph sz="quarter" idx="13" hasCustomPrompt="1"/>
          </p:nvPr>
        </p:nvSpPr>
        <p:spPr>
          <a:xfrm>
            <a:off x="1280160" y="3482974"/>
            <a:ext cx="4663440" cy="1190033"/>
          </a:xfrm>
        </p:spPr>
        <p:txBody>
          <a:bodyPr lIns="0" tIns="0" rIns="0" bIns="0" anchor="t" anchorCtr="0">
            <a:noAutofit/>
          </a:bodyPr>
          <a:lstStyle>
            <a:lvl1pPr marL="0" indent="0">
              <a:spcBef>
                <a:spcPts val="1200"/>
              </a:spcBef>
              <a:buNone/>
              <a:defRPr sz="1800"/>
            </a:lvl1pPr>
            <a:lvl2pPr marL="457200" indent="0">
              <a:spcBef>
                <a:spcPts val="1200"/>
              </a:spcBef>
              <a:buNone/>
              <a:defRPr sz="1600"/>
            </a:lvl2pPr>
            <a:lvl3pPr marL="914400" indent="0">
              <a:spcBef>
                <a:spcPts val="1200"/>
              </a:spcBef>
              <a:buNone/>
              <a:defRPr sz="1400"/>
            </a:lvl3pPr>
            <a:lvl4pPr marL="1371600" indent="0">
              <a:spcBef>
                <a:spcPts val="1200"/>
              </a:spcBef>
              <a:buNone/>
              <a:defRPr sz="1200"/>
            </a:lvl4pPr>
            <a:lvl5pPr marL="1828800" indent="0">
              <a:spcBef>
                <a:spcPts val="1200"/>
              </a:spcBef>
              <a:buNone/>
              <a:defRPr sz="1200"/>
            </a:lvl5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1280160" y="4692058"/>
            <a:ext cx="4663440" cy="1584918"/>
          </a:xfrm>
        </p:spPr>
        <p:txBody>
          <a:bodyPr lIns="0" tIns="0" rIns="0" bIns="0" anchor="t" anchorCtr="0">
            <a:noAutofit/>
          </a:bodyPr>
          <a:lstStyle>
            <a:lvl1pPr>
              <a:spcBef>
                <a:spcPts val="1200"/>
              </a:spcBef>
              <a:defRPr sz="1800"/>
            </a:lvl1pPr>
            <a:lvl2pPr>
              <a:spcBef>
                <a:spcPts val="1200"/>
              </a:spcBef>
              <a:defRPr sz="1600"/>
            </a:lvl2pPr>
            <a:lvl3pPr>
              <a:spcBef>
                <a:spcPts val="1200"/>
              </a:spcBef>
              <a:defRPr sz="1400"/>
            </a:lvl3pPr>
            <a:lvl4pPr>
              <a:spcBef>
                <a:spcPts val="1200"/>
              </a:spcBef>
              <a:defRPr sz="1200"/>
            </a:lvl4pPr>
            <a:lvl5pPr>
              <a:spcBef>
                <a:spcPts val="1200"/>
              </a:spcBef>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Footer Placeholder 20">
            <a:extLst>
              <a:ext uri="{FF2B5EF4-FFF2-40B4-BE49-F238E27FC236}">
                <a16:creationId xmlns:a16="http://schemas.microsoft.com/office/drawing/2014/main" id="{34C23E1A-9E5E-DA12-8E11-83F486766E16}"/>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E3FE6E42-6A8F-C459-87EE-E2A5BAFA852B}"/>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320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60" y="301752"/>
            <a:ext cx="4663438" cy="2441448"/>
          </a:xfrm>
        </p:spPr>
        <p:txBody>
          <a:bodyPr lIns="0" tIns="0" rIns="0" bIns="0" anchor="ctr" anchorCtr="0"/>
          <a:lstStyle>
            <a:lvl1pPr algn="l">
              <a:lnSpc>
                <a:spcPts val="4000"/>
              </a:lnSpc>
              <a:spcBef>
                <a:spcPts val="1000"/>
              </a:spcBef>
              <a:defRPr sz="4000" b="1" i="0" cap="all" spc="0" baseline="0"/>
            </a:lvl1pPr>
          </a:lstStyle>
          <a:p>
            <a:endParaRPr lang="en-US" dirty="0"/>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a:xfrm>
            <a:off x="484632" y="726630"/>
            <a:ext cx="520991" cy="517379"/>
          </a:xfrm>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8" name="Text Placeholder 4">
            <a:extLst>
              <a:ext uri="{FF2B5EF4-FFF2-40B4-BE49-F238E27FC236}">
                <a16:creationId xmlns:a16="http://schemas.microsoft.com/office/drawing/2014/main" id="{9FB40175-FA51-DA14-A5B2-CD06DE6ECC31}"/>
              </a:ext>
            </a:extLst>
          </p:cNvPr>
          <p:cNvSpPr>
            <a:spLocks noGrp="1"/>
          </p:cNvSpPr>
          <p:nvPr>
            <p:ph type="body" sz="quarter" idx="14"/>
          </p:nvPr>
        </p:nvSpPr>
        <p:spPr>
          <a:xfrm>
            <a:off x="1280161" y="2777067"/>
            <a:ext cx="4663440" cy="3550581"/>
          </a:xfrm>
        </p:spPr>
        <p:txBody>
          <a:bodyPr lIns="0" tIns="0" rIns="0" bIns="0">
            <a:noAutofit/>
          </a:bodyPr>
          <a:lstStyle>
            <a:lvl1pPr marL="0" indent="0">
              <a:lnSpc>
                <a:spcPct val="110000"/>
              </a:lnSpc>
              <a:buNone/>
              <a:defRPr sz="1800"/>
            </a:lvl1pPr>
            <a:lvl2pPr marL="228600">
              <a:lnSpc>
                <a:spcPct val="110000"/>
              </a:lnSpc>
              <a:defRPr sz="1600"/>
            </a:lvl2pPr>
            <a:lvl3pPr marL="457200">
              <a:lnSpc>
                <a:spcPct val="110000"/>
              </a:lnSpc>
              <a:defRPr sz="1400"/>
            </a:lvl3pPr>
            <a:lvl4pPr marL="685800">
              <a:lnSpc>
                <a:spcPct val="110000"/>
              </a:lnSpc>
              <a:defRPr sz="1200"/>
            </a:lvl4pPr>
            <a:lvl5pPr marL="914400">
              <a:lnSpc>
                <a:spcPct val="11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6412089"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6695553" y="301752"/>
            <a:ext cx="5221224" cy="6263640"/>
          </a:xfrm>
        </p:spPr>
        <p:txBody>
          <a:bodyPr tIns="914400" anchor="t" anchorCtr="0"/>
          <a:lstStyle>
            <a:lvl1pPr algn="ctr">
              <a:buNone/>
              <a:defRPr>
                <a:solidFill>
                  <a:schemeClr val="bg1"/>
                </a:solidFill>
              </a:defRPr>
            </a:lvl1pPr>
          </a:lstStyle>
          <a:p>
            <a:r>
              <a:rPr lang="en-US" dirty="0"/>
              <a:t>Click to add picture</a:t>
            </a:r>
          </a:p>
        </p:txBody>
      </p:sp>
      <p:sp>
        <p:nvSpPr>
          <p:cNvPr id="10" name="Footer Placeholder 8">
            <a:extLst>
              <a:ext uri="{FF2B5EF4-FFF2-40B4-BE49-F238E27FC236}">
                <a16:creationId xmlns:a16="http://schemas.microsoft.com/office/drawing/2014/main" id="{7A4AE671-C203-0370-2888-FC8F7D444D11}"/>
              </a:ext>
            </a:extLst>
          </p:cNvPr>
          <p:cNvSpPr>
            <a:spLocks noGrp="1"/>
          </p:cNvSpPr>
          <p:nvPr>
            <p:ph type="ftr" sz="quarter" idx="17"/>
          </p:nvPr>
        </p:nvSpPr>
        <p:spPr>
          <a:xfrm>
            <a:off x="1280160" y="6356350"/>
            <a:ext cx="4434825" cy="365125"/>
          </a:xfrm>
        </p:spPr>
        <p:txBody>
          <a:bodyPr/>
          <a:lstStyle>
            <a:lvl1pPr algn="l">
              <a:defRPr/>
            </a:lvl1pPr>
          </a:lstStyle>
          <a:p>
            <a:endParaRPr lang="en-US" dirty="0"/>
          </a:p>
        </p:txBody>
      </p:sp>
      <p:cxnSp>
        <p:nvCxnSpPr>
          <p:cNvPr id="3" name="Straight Connector 2">
            <a:extLst>
              <a:ext uri="{FF2B5EF4-FFF2-40B4-BE49-F238E27FC236}">
                <a16:creationId xmlns:a16="http://schemas.microsoft.com/office/drawing/2014/main" id="{1792BFA8-57AD-0B5C-2534-1E862B58DAB3}"/>
              </a:ext>
              <a:ext uri="{C183D7F6-B498-43B3-948B-1728B52AA6E4}">
                <adec:decorative xmlns:adec="http://schemas.microsoft.com/office/drawing/2017/decorative" val="1"/>
              </a:ext>
            </a:extLst>
          </p:cNvPr>
          <p:cNvCxnSpPr>
            <a:cxnSpLocks/>
          </p:cNvCxnSpPr>
          <p:nvPr userDrawn="1"/>
        </p:nvCxnSpPr>
        <p:spPr>
          <a:xfrm>
            <a:off x="745127"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6807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1435394" y="1"/>
            <a:ext cx="9918405" cy="1646237"/>
          </a:xfrm>
          <a:prstGeom prst="rect">
            <a:avLst/>
          </a:prstGeom>
        </p:spPr>
        <p:txBody>
          <a:bodyPr vert="horz" lIns="91440" tIns="45720" rIns="91440" bIns="45720" rtlCol="0" anchor="b" anchorCtr="0">
            <a:noAutofit/>
          </a:bodyPr>
          <a:lstStyle/>
          <a:p>
            <a:r>
              <a:rPr lang="en-US" dirty="0"/>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1435394" y="1825625"/>
            <a:ext cx="991840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486121" y="726630"/>
            <a:ext cx="520991" cy="517379"/>
          </a:xfrm>
          <a:prstGeom prst="rect">
            <a:avLst/>
          </a:prstGeom>
        </p:spPr>
        <p:txBody>
          <a:bodyPr vert="horz" lIns="0" tIns="0" rIns="0" bIns="0" rtlCol="0" anchor="t" anchorCtr="0"/>
          <a:lstStyle>
            <a:lvl1pPr algn="ctr">
              <a:defRPr sz="1800" b="1" i="0" cap="all" spc="100" baseline="0">
                <a:solidFill>
                  <a:schemeClr val="accent2"/>
                </a:solidFill>
              </a:defRPr>
            </a:lvl1pPr>
          </a:lstStyle>
          <a:p>
            <a:fld id="{D8DA9DAA-006C-4F4B-980E-E3DF019B24E2}" type="slidenum">
              <a:rPr lang="en-US" smtClean="0"/>
              <a:pPr/>
              <a:t>‹#›</a:t>
            </a:fld>
            <a:endParaRPr lang="en-US" dirty="0"/>
          </a:p>
        </p:txBody>
      </p:sp>
      <p:sp>
        <p:nvSpPr>
          <p:cNvPr id="4" name="Date Placeholder 3">
            <a:extLst>
              <a:ext uri="{FF2B5EF4-FFF2-40B4-BE49-F238E27FC236}">
                <a16:creationId xmlns:a16="http://schemas.microsoft.com/office/drawing/2014/main" id="{B1EF1C86-6A9C-D287-D381-5634A69BF1C8}"/>
              </a:ext>
            </a:extLst>
          </p:cNvPr>
          <p:cNvSpPr>
            <a:spLocks noGrp="1"/>
          </p:cNvSpPr>
          <p:nvPr>
            <p:ph type="dt" sz="half" idx="2"/>
          </p:nvPr>
        </p:nvSpPr>
        <p:spPr>
          <a:xfrm>
            <a:off x="1435394" y="6356350"/>
            <a:ext cx="2743200" cy="365125"/>
          </a:xfrm>
          <a:prstGeom prst="rect">
            <a:avLst/>
          </a:prstGeom>
        </p:spPr>
        <p:txBody>
          <a:bodyPr vert="horz" lIns="0" tIns="45720" rIns="91440" bIns="45720" rtlCol="0" anchor="ctr"/>
          <a:lstStyle>
            <a:lvl1pPr algn="l">
              <a:defRPr sz="1200">
                <a:solidFill>
                  <a:schemeClr val="tx1">
                    <a:tint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621B8477-3F24-EDCB-C8AC-84336363918B}"/>
              </a:ext>
            </a:extLst>
          </p:cNvPr>
          <p:cNvSpPr>
            <a:spLocks noGrp="1"/>
          </p:cNvSpPr>
          <p:nvPr>
            <p:ph type="ftr" sz="quarter" idx="3"/>
          </p:nvPr>
        </p:nvSpPr>
        <p:spPr>
          <a:xfrm>
            <a:off x="7238999" y="6356350"/>
            <a:ext cx="4114800" cy="365125"/>
          </a:xfrm>
          <a:prstGeom prst="rect">
            <a:avLst/>
          </a:prstGeom>
        </p:spPr>
        <p:txBody>
          <a:bodyPr vert="horz" lIns="91440" tIns="45720" rIns="0" bIns="45720" rtlCol="0" anchor="ctr"/>
          <a:lstStyle>
            <a:lvl1pPr algn="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708" r:id="rId1"/>
    <p:sldLayoutId id="2147483717" r:id="rId2"/>
    <p:sldLayoutId id="2147483728" r:id="rId3"/>
    <p:sldLayoutId id="2147483729" r:id="rId4"/>
    <p:sldLayoutId id="2147483710" r:id="rId5"/>
    <p:sldLayoutId id="2147483727" r:id="rId6"/>
    <p:sldLayoutId id="2147483701" r:id="rId7"/>
    <p:sldLayoutId id="2147483721" r:id="rId8"/>
    <p:sldLayoutId id="2147483720" r:id="rId9"/>
    <p:sldLayoutId id="2147483730" r:id="rId10"/>
    <p:sldLayoutId id="2147483722" r:id="rId11"/>
    <p:sldLayoutId id="2147483698" r:id="rId12"/>
    <p:sldLayoutId id="2147483732" r:id="rId13"/>
    <p:sldLayoutId id="2147483702" r:id="rId14"/>
    <p:sldLayoutId id="2147483703" r:id="rId15"/>
  </p:sldLayoutIdLst>
  <p:hf sldNum="0" hdr="0" ftr="0"/>
  <p:txStyles>
    <p:titleStyle>
      <a:lvl1pPr algn="l" defTabSz="914400" rtl="0" eaLnBrk="1" latinLnBrk="0" hangingPunct="1">
        <a:lnSpc>
          <a:spcPts val="4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5.xml"/><Relationship Id="rId5" Type="http://schemas.openxmlformats.org/officeDocument/2006/relationships/image" Target="../media/image18.png"/><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5.xml"/><Relationship Id="rId5" Type="http://schemas.openxmlformats.org/officeDocument/2006/relationships/image" Target="../media/image22.png"/><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5.xml"/><Relationship Id="rId5" Type="http://schemas.openxmlformats.org/officeDocument/2006/relationships/image" Target="../media/image26.png"/><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image" Target="../media/image29.gif"/><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80158" y="357809"/>
            <a:ext cx="8526315" cy="3080335"/>
          </a:xfrm>
        </p:spPr>
        <p:txBody>
          <a:bodyPr/>
          <a:lstStyle/>
          <a:p>
            <a:r>
              <a:rPr lang="en-US" dirty="0"/>
              <a:t>BOOKNEST-A PLATFORM TO REVIEW BOOKS</a:t>
            </a:r>
          </a:p>
        </p:txBody>
      </p:sp>
      <p:sp>
        <p:nvSpPr>
          <p:cNvPr id="3" name="TextBox 2">
            <a:extLst>
              <a:ext uri="{FF2B5EF4-FFF2-40B4-BE49-F238E27FC236}">
                <a16:creationId xmlns:a16="http://schemas.microsoft.com/office/drawing/2014/main" id="{AC9D92F4-6AF1-4286-20DC-7CF3CD0E2701}"/>
              </a:ext>
            </a:extLst>
          </p:cNvPr>
          <p:cNvSpPr txBox="1"/>
          <p:nvPr/>
        </p:nvSpPr>
        <p:spPr>
          <a:xfrm flipH="1">
            <a:off x="8157156" y="5153024"/>
            <a:ext cx="3682419" cy="646331"/>
          </a:xfrm>
          <a:prstGeom prst="rect">
            <a:avLst/>
          </a:prstGeom>
          <a:noFill/>
        </p:spPr>
        <p:txBody>
          <a:bodyPr wrap="square" rtlCol="0">
            <a:spAutoFit/>
          </a:bodyPr>
          <a:lstStyle/>
          <a:p>
            <a:r>
              <a:rPr lang="en-IN" sz="3600" b="1" dirty="0"/>
              <a:t>BY BATCH-06</a:t>
            </a:r>
          </a:p>
        </p:txBody>
      </p:sp>
    </p:spTree>
    <p:extLst>
      <p:ext uri="{BB962C8B-B14F-4D97-AF65-F5344CB8AC3E}">
        <p14:creationId xmlns:p14="http://schemas.microsoft.com/office/powerpoint/2010/main" val="29554030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9E1F1-A3BA-7037-03A8-05FECB7978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E1F286-C0D4-2FF7-0F37-13F8B0C4FD8D}"/>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Functional Requirements</a:t>
            </a:r>
          </a:p>
        </p:txBody>
      </p:sp>
      <p:sp>
        <p:nvSpPr>
          <p:cNvPr id="3" name="Rectangle 1">
            <a:extLst>
              <a:ext uri="{FF2B5EF4-FFF2-40B4-BE49-F238E27FC236}">
                <a16:creationId xmlns:a16="http://schemas.microsoft.com/office/drawing/2014/main" id="{FF9C14F2-FC4F-DA94-38AE-81F46C2C2566}"/>
              </a:ext>
            </a:extLst>
          </p:cNvPr>
          <p:cNvSpPr>
            <a:spLocks noGrp="1" noChangeArrowheads="1"/>
          </p:cNvSpPr>
          <p:nvPr>
            <p:ph sz="half" idx="2"/>
          </p:nvPr>
        </p:nvSpPr>
        <p:spPr bwMode="auto">
          <a:xfrm>
            <a:off x="1113569" y="2181458"/>
            <a:ext cx="3961351" cy="3483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Font typeface="+mj-lt"/>
              <a:buAutoNum type="arabicPeriod"/>
            </a:pPr>
            <a:r>
              <a:rPr lang="en-US" b="0" i="0" dirty="0">
                <a:effectLst/>
                <a:latin typeface="var(--font-family-default)"/>
              </a:rPr>
              <a:t>User Management</a:t>
            </a:r>
          </a:p>
          <a:p>
            <a:pPr marL="742950" lvl="1" indent="-285750" algn="l">
              <a:buFont typeface="+mj-lt"/>
              <a:buAutoNum type="arabicPeriod"/>
            </a:pPr>
            <a:r>
              <a:rPr lang="en-US" b="0" i="0" dirty="0">
                <a:effectLst/>
                <a:latin typeface="IBM Plex Sans" panose="020B0503050203000203" pitchFamily="34" charset="0"/>
              </a:rPr>
              <a:t>Registration and authentication</a:t>
            </a:r>
          </a:p>
          <a:p>
            <a:pPr marL="742950" lvl="1" indent="-285750" algn="l">
              <a:buFont typeface="+mj-lt"/>
              <a:buAutoNum type="arabicPeriod"/>
            </a:pPr>
            <a:r>
              <a:rPr lang="en-US" b="0" i="0" dirty="0">
                <a:effectLst/>
                <a:latin typeface="IBM Plex Sans" panose="020B0503050203000203" pitchFamily="34" charset="0"/>
              </a:rPr>
              <a:t>Role-based access control</a:t>
            </a:r>
          </a:p>
          <a:p>
            <a:pPr marL="742950" lvl="1" indent="-285750" algn="l">
              <a:buFont typeface="+mj-lt"/>
              <a:buAutoNum type="arabicPeriod"/>
            </a:pPr>
            <a:r>
              <a:rPr lang="en-US" b="0" i="0" dirty="0">
                <a:effectLst/>
                <a:latin typeface="IBM Plex Sans" panose="020B0503050203000203" pitchFamily="34" charset="0"/>
              </a:rPr>
              <a:t>Profile management</a:t>
            </a:r>
          </a:p>
          <a:p>
            <a:pPr algn="l">
              <a:buFont typeface="+mj-lt"/>
              <a:buAutoNum type="arabicPeriod"/>
            </a:pPr>
            <a:r>
              <a:rPr lang="en-US" b="0" i="0" dirty="0">
                <a:effectLst/>
                <a:latin typeface="var(--font-family-default)"/>
              </a:rPr>
              <a:t>Book Management</a:t>
            </a:r>
          </a:p>
          <a:p>
            <a:pPr marL="742950" lvl="1" indent="-285750" algn="l">
              <a:buFont typeface="+mj-lt"/>
              <a:buAutoNum type="arabicPeriod"/>
            </a:pPr>
            <a:r>
              <a:rPr lang="en-US" b="0" i="0" dirty="0">
                <a:effectLst/>
                <a:latin typeface="IBM Plex Sans" panose="020B0503050203000203" pitchFamily="34" charset="0"/>
              </a:rPr>
              <a:t>CRUD operations for books</a:t>
            </a:r>
          </a:p>
          <a:p>
            <a:pPr marL="742950" lvl="1" indent="-285750" algn="l">
              <a:buFont typeface="+mj-lt"/>
              <a:buAutoNum type="arabicPeriod"/>
            </a:pPr>
            <a:r>
              <a:rPr lang="en-US" b="0" i="0" dirty="0">
                <a:effectLst/>
                <a:latin typeface="IBM Plex Sans" panose="020B0503050203000203" pitchFamily="34" charset="0"/>
              </a:rPr>
              <a:t>Categorization and search</a:t>
            </a:r>
          </a:p>
          <a:p>
            <a:pPr marL="742950" lvl="1" indent="-285750" algn="l">
              <a:buFont typeface="+mj-lt"/>
              <a:buAutoNum type="arabicPeriod"/>
            </a:pPr>
            <a:r>
              <a:rPr lang="en-US" b="0" i="0" dirty="0">
                <a:effectLst/>
                <a:latin typeface="IBM Plex Sans" panose="020B0503050203000203" pitchFamily="34" charset="0"/>
              </a:rPr>
              <a:t>Cover image handling</a:t>
            </a:r>
          </a:p>
        </p:txBody>
      </p:sp>
      <p:sp>
        <p:nvSpPr>
          <p:cNvPr id="6" name="TextBox 5">
            <a:extLst>
              <a:ext uri="{FF2B5EF4-FFF2-40B4-BE49-F238E27FC236}">
                <a16:creationId xmlns:a16="http://schemas.microsoft.com/office/drawing/2014/main" id="{A8F5F0ED-67E6-D70E-72D4-E18E4CC39994}"/>
              </a:ext>
            </a:extLst>
          </p:cNvPr>
          <p:cNvSpPr txBox="1"/>
          <p:nvPr/>
        </p:nvSpPr>
        <p:spPr>
          <a:xfrm>
            <a:off x="6096000" y="2768798"/>
            <a:ext cx="5212080" cy="2585323"/>
          </a:xfrm>
          <a:prstGeom prst="rect">
            <a:avLst/>
          </a:prstGeom>
          <a:noFill/>
        </p:spPr>
        <p:txBody>
          <a:bodyPr wrap="square">
            <a:spAutoFit/>
          </a:bodyPr>
          <a:lstStyle/>
          <a:p>
            <a:pPr algn="l">
              <a:buFont typeface="+mj-lt"/>
              <a:buAutoNum type="arabicPeriod"/>
            </a:pPr>
            <a:r>
              <a:rPr lang="en-US" b="0" i="0" dirty="0">
                <a:effectLst/>
                <a:latin typeface="var(--font-family-default)"/>
              </a:rPr>
              <a:t>Review System</a:t>
            </a:r>
          </a:p>
          <a:p>
            <a:pPr marL="742950" lvl="1" indent="-285750" algn="l">
              <a:buFont typeface="+mj-lt"/>
              <a:buAutoNum type="arabicPeriod"/>
            </a:pPr>
            <a:r>
              <a:rPr lang="en-US" b="0" i="0" dirty="0">
                <a:effectLst/>
                <a:latin typeface="IBM Plex Sans" panose="020B0503050203000203" pitchFamily="34" charset="0"/>
              </a:rPr>
              <a:t>Rating and commenting</a:t>
            </a:r>
          </a:p>
          <a:p>
            <a:pPr marL="742950" lvl="1" indent="-285750" algn="l">
              <a:buFont typeface="+mj-lt"/>
              <a:buAutoNum type="arabicPeriod"/>
            </a:pPr>
            <a:r>
              <a:rPr lang="en-US" b="0" i="0" dirty="0">
                <a:effectLst/>
                <a:latin typeface="IBM Plex Sans" panose="020B0503050203000203" pitchFamily="34" charset="0"/>
              </a:rPr>
              <a:t>Review management</a:t>
            </a:r>
          </a:p>
          <a:p>
            <a:pPr marL="742950" lvl="1" indent="-285750" algn="l">
              <a:buFont typeface="+mj-lt"/>
              <a:buAutoNum type="arabicPeriod"/>
            </a:pPr>
            <a:r>
              <a:rPr lang="en-US" b="0" i="0" dirty="0">
                <a:effectLst/>
                <a:latin typeface="IBM Plex Sans" panose="020B0503050203000203" pitchFamily="34" charset="0"/>
              </a:rPr>
              <a:t>Reading verification</a:t>
            </a:r>
          </a:p>
          <a:p>
            <a:pPr algn="l">
              <a:buFont typeface="+mj-lt"/>
              <a:buAutoNum type="arabicPeriod"/>
            </a:pPr>
            <a:r>
              <a:rPr lang="en-US" b="0" i="0" dirty="0">
                <a:effectLst/>
                <a:latin typeface="var(--font-family-default)"/>
              </a:rPr>
              <a:t>Reading Lists</a:t>
            </a:r>
          </a:p>
          <a:p>
            <a:pPr marL="742950" lvl="1" indent="-285750" algn="l">
              <a:buFont typeface="+mj-lt"/>
              <a:buAutoNum type="arabicPeriod"/>
            </a:pPr>
            <a:r>
              <a:rPr lang="en-US" b="0" i="0" dirty="0">
                <a:effectLst/>
                <a:latin typeface="IBM Plex Sans" panose="020B0503050203000203" pitchFamily="34" charset="0"/>
              </a:rPr>
              <a:t>Personal reading lists</a:t>
            </a:r>
          </a:p>
          <a:p>
            <a:pPr marL="742950" lvl="1" indent="-285750" algn="l">
              <a:buFont typeface="+mj-lt"/>
              <a:buAutoNum type="arabicPeriod"/>
            </a:pPr>
            <a:r>
              <a:rPr lang="en-US" b="0" i="0" dirty="0">
                <a:effectLst/>
                <a:latin typeface="IBM Plex Sans" panose="020B0503050203000203" pitchFamily="34" charset="0"/>
              </a:rPr>
              <a:t>Liked books collection</a:t>
            </a:r>
          </a:p>
          <a:p>
            <a:pPr marL="742950" lvl="1" indent="-285750" algn="l">
              <a:buFont typeface="+mj-lt"/>
              <a:buAutoNum type="arabicPeriod"/>
            </a:pPr>
            <a:r>
              <a:rPr lang="en-US" b="0" i="0" dirty="0">
                <a:effectLst/>
                <a:latin typeface="IBM Plex Sans" panose="020B0503050203000203" pitchFamily="34" charset="0"/>
              </a:rPr>
              <a:t>Progress tracking</a:t>
            </a:r>
          </a:p>
          <a:p>
            <a:pPr algn="l">
              <a:buFont typeface="+mj-lt"/>
              <a:buAutoNum type="arabicPeriod"/>
            </a:pPr>
            <a:endParaRPr lang="en-US" b="0" i="0" dirty="0">
              <a:effectLst/>
              <a:latin typeface="IBM Plex Sans" panose="020B0503050203000203" pitchFamily="34" charset="0"/>
            </a:endParaRPr>
          </a:p>
        </p:txBody>
      </p:sp>
    </p:spTree>
    <p:extLst>
      <p:ext uri="{BB962C8B-B14F-4D97-AF65-F5344CB8AC3E}">
        <p14:creationId xmlns:p14="http://schemas.microsoft.com/office/powerpoint/2010/main" val="11390476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1858D-A850-E4D0-8679-63706BCD33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A8E681-9E68-6172-10A8-7256DCE76C7D}"/>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Non Functional Requirements</a:t>
            </a:r>
          </a:p>
        </p:txBody>
      </p:sp>
      <p:sp>
        <p:nvSpPr>
          <p:cNvPr id="8" name="Rectangle 4">
            <a:extLst>
              <a:ext uri="{FF2B5EF4-FFF2-40B4-BE49-F238E27FC236}">
                <a16:creationId xmlns:a16="http://schemas.microsoft.com/office/drawing/2014/main" id="{A44D1A81-85E7-9610-2205-7666F78D5F41}"/>
              </a:ext>
            </a:extLst>
          </p:cNvPr>
          <p:cNvSpPr>
            <a:spLocks noGrp="1" noChangeArrowheads="1"/>
          </p:cNvSpPr>
          <p:nvPr>
            <p:ph sz="half" idx="2"/>
          </p:nvPr>
        </p:nvSpPr>
        <p:spPr bwMode="auto">
          <a:xfrm>
            <a:off x="1280160" y="3137952"/>
            <a:ext cx="341376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Performance: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Fast page load times Responsive interface Efficient data queries</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Security: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Secure authentication Protected API endpoints Session management</a:t>
            </a:r>
          </a:p>
        </p:txBody>
      </p:sp>
      <p:sp>
        <p:nvSpPr>
          <p:cNvPr id="11" name="Rectangle 7">
            <a:extLst>
              <a:ext uri="{FF2B5EF4-FFF2-40B4-BE49-F238E27FC236}">
                <a16:creationId xmlns:a16="http://schemas.microsoft.com/office/drawing/2014/main" id="{2214F0C0-8785-7BE4-3542-21C0B0877D47}"/>
              </a:ext>
            </a:extLst>
          </p:cNvPr>
          <p:cNvSpPr>
            <a:spLocks noChangeArrowheads="1"/>
          </p:cNvSpPr>
          <p:nvPr/>
        </p:nvSpPr>
        <p:spPr bwMode="auto">
          <a:xfrm>
            <a:off x="6096000" y="3368784"/>
            <a:ext cx="516636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Scalability: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Modular architecture Efficient database design Stateless API design</a:t>
            </a:r>
          </a:p>
        </p:txBody>
      </p:sp>
    </p:spTree>
    <p:extLst>
      <p:ext uri="{BB962C8B-B14F-4D97-AF65-F5344CB8AC3E}">
        <p14:creationId xmlns:p14="http://schemas.microsoft.com/office/powerpoint/2010/main" val="322283705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2C5A99-B081-9733-A112-2EBF9C553E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061693-7F9A-D821-B0FA-FD7C491ACE88}"/>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Software and Hardware Specifications</a:t>
            </a:r>
          </a:p>
        </p:txBody>
      </p:sp>
      <p:sp>
        <p:nvSpPr>
          <p:cNvPr id="8" name="Rectangle 4">
            <a:extLst>
              <a:ext uri="{FF2B5EF4-FFF2-40B4-BE49-F238E27FC236}">
                <a16:creationId xmlns:a16="http://schemas.microsoft.com/office/drawing/2014/main" id="{8B6E13C7-FB6A-53CB-351F-68401686986A}"/>
              </a:ext>
            </a:extLst>
          </p:cNvPr>
          <p:cNvSpPr>
            <a:spLocks noGrp="1" noChangeArrowheads="1"/>
          </p:cNvSpPr>
          <p:nvPr>
            <p:ph sz="half" idx="2"/>
          </p:nvPr>
        </p:nvSpPr>
        <p:spPr bwMode="auto">
          <a:xfrm>
            <a:off x="1280160" y="3352369"/>
            <a:ext cx="3413760" cy="18794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IN" sz="2000" b="1" i="0" dirty="0">
                <a:effectLst/>
                <a:latin typeface="IBM Plex Sans" panose="020B0503050203000203" pitchFamily="34" charset="0"/>
              </a:rPr>
              <a:t>Software Requirements:</a:t>
            </a:r>
          </a:p>
          <a:p>
            <a:pPr algn="l">
              <a:buFont typeface="Arial" panose="020B0604020202020204" pitchFamily="34" charset="0"/>
              <a:buChar char="•"/>
            </a:pPr>
            <a:r>
              <a:rPr lang="en-IN" b="0" i="0" dirty="0">
                <a:effectLst/>
                <a:latin typeface="IBM Plex Sans" panose="020B0503050203000203" pitchFamily="34" charset="0"/>
              </a:rPr>
              <a:t>Node.js 20+</a:t>
            </a:r>
          </a:p>
          <a:p>
            <a:pPr algn="l">
              <a:buFont typeface="Arial" panose="020B0604020202020204" pitchFamily="34" charset="0"/>
              <a:buChar char="•"/>
            </a:pPr>
            <a:r>
              <a:rPr lang="en-IN" b="0" i="0" dirty="0">
                <a:effectLst/>
                <a:latin typeface="IBM Plex Sans" panose="020B0503050203000203" pitchFamily="34" charset="0"/>
              </a:rPr>
              <a:t>MongoDB</a:t>
            </a:r>
          </a:p>
          <a:p>
            <a:pPr algn="l">
              <a:buFont typeface="Arial" panose="020B0604020202020204" pitchFamily="34" charset="0"/>
              <a:buChar char="•"/>
            </a:pPr>
            <a:r>
              <a:rPr lang="en-IN" b="0" i="0" dirty="0">
                <a:effectLst/>
                <a:latin typeface="IBM Plex Sans" panose="020B0503050203000203" pitchFamily="34" charset="0"/>
              </a:rPr>
              <a:t>Modern web browser</a:t>
            </a:r>
          </a:p>
          <a:p>
            <a:pPr algn="l">
              <a:buFont typeface="Arial" panose="020B0604020202020204" pitchFamily="34" charset="0"/>
              <a:buChar char="•"/>
            </a:pPr>
            <a:r>
              <a:rPr lang="en-IN" b="0" i="0" dirty="0" err="1">
                <a:effectLst/>
                <a:latin typeface="IBM Plex Sans" panose="020B0503050203000203" pitchFamily="34" charset="0"/>
              </a:rPr>
              <a:t>npm</a:t>
            </a:r>
            <a:r>
              <a:rPr lang="en-IN" b="0" i="0" dirty="0">
                <a:effectLst/>
                <a:latin typeface="IBM Plex Sans" panose="020B0503050203000203" pitchFamily="34" charset="0"/>
              </a:rPr>
              <a:t>/yarn package manager</a:t>
            </a:r>
          </a:p>
        </p:txBody>
      </p:sp>
      <p:sp>
        <p:nvSpPr>
          <p:cNvPr id="11" name="Rectangle 7">
            <a:extLst>
              <a:ext uri="{FF2B5EF4-FFF2-40B4-BE49-F238E27FC236}">
                <a16:creationId xmlns:a16="http://schemas.microsoft.com/office/drawing/2014/main" id="{E10AB1D4-C7FD-F906-DC13-1084FEF7EA7C}"/>
              </a:ext>
            </a:extLst>
          </p:cNvPr>
          <p:cNvSpPr>
            <a:spLocks noChangeArrowheads="1"/>
          </p:cNvSpPr>
          <p:nvPr/>
        </p:nvSpPr>
        <p:spPr bwMode="auto">
          <a:xfrm>
            <a:off x="6096000" y="3230285"/>
            <a:ext cx="516636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IN" b="1" i="0" dirty="0">
                <a:effectLst/>
                <a:latin typeface="IBM Plex Sans" panose="020B0503050203000203" pitchFamily="34" charset="0"/>
              </a:rPr>
              <a:t>Hardware Requirements:</a:t>
            </a:r>
            <a:br>
              <a:rPr lang="en-IN" b="0" i="0" dirty="0">
                <a:effectLst/>
                <a:latin typeface="IBM Plex Sans" panose="020B0503050203000203" pitchFamily="34" charset="0"/>
              </a:rPr>
            </a:br>
            <a:r>
              <a:rPr lang="en-IN" b="0" i="0" dirty="0">
                <a:effectLst/>
                <a:latin typeface="IBM Plex Sans" panose="020B0503050203000203" pitchFamily="34" charset="0"/>
              </a:rPr>
              <a:t>2GB RAM minimum</a:t>
            </a:r>
          </a:p>
          <a:p>
            <a:pPr algn="l">
              <a:buFont typeface="Arial" panose="020B0604020202020204" pitchFamily="34" charset="0"/>
              <a:buChar char="•"/>
            </a:pPr>
            <a:r>
              <a:rPr lang="en-IN" b="0" i="0" dirty="0">
                <a:effectLst/>
                <a:latin typeface="IBM Plex Sans" panose="020B0503050203000203" pitchFamily="34" charset="0"/>
              </a:rPr>
              <a:t>1GB storage space</a:t>
            </a:r>
          </a:p>
          <a:p>
            <a:pPr algn="l">
              <a:buFont typeface="Arial" panose="020B0604020202020204" pitchFamily="34" charset="0"/>
              <a:buChar char="•"/>
            </a:pPr>
            <a:r>
              <a:rPr lang="en-IN" b="0" i="0" dirty="0">
                <a:effectLst/>
                <a:latin typeface="IBM Plex Sans" panose="020B0503050203000203" pitchFamily="34" charset="0"/>
              </a:rPr>
              <a:t>Internet connectivity</a:t>
            </a:r>
          </a:p>
        </p:txBody>
      </p:sp>
    </p:spTree>
    <p:extLst>
      <p:ext uri="{BB962C8B-B14F-4D97-AF65-F5344CB8AC3E}">
        <p14:creationId xmlns:p14="http://schemas.microsoft.com/office/powerpoint/2010/main" val="3274412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F64EDE-A9EA-C6B1-A142-22BAB140DB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5ADCFD-44DE-EC2D-5BF3-D0ECC7CA2C95}"/>
              </a:ext>
            </a:extLst>
          </p:cNvPr>
          <p:cNvSpPr>
            <a:spLocks noGrp="1"/>
          </p:cNvSpPr>
          <p:nvPr>
            <p:ph type="title"/>
          </p:nvPr>
        </p:nvSpPr>
        <p:spPr>
          <a:xfrm>
            <a:off x="1280160" y="685800"/>
            <a:ext cx="9137012" cy="1280160"/>
          </a:xfrm>
        </p:spPr>
        <p:txBody>
          <a:bodyPr/>
          <a:lstStyle/>
          <a:p>
            <a:r>
              <a:rPr lang="en-IN" dirty="0"/>
              <a:t>External Interface Requirements:</a:t>
            </a:r>
            <a:endParaRPr lang="en-US" dirty="0"/>
          </a:p>
        </p:txBody>
      </p:sp>
      <p:sp>
        <p:nvSpPr>
          <p:cNvPr id="5" name="Rectangle 2">
            <a:extLst>
              <a:ext uri="{FF2B5EF4-FFF2-40B4-BE49-F238E27FC236}">
                <a16:creationId xmlns:a16="http://schemas.microsoft.com/office/drawing/2014/main" id="{AA313136-13B5-5377-AC7F-6F967B09C61F}"/>
              </a:ext>
            </a:extLst>
          </p:cNvPr>
          <p:cNvSpPr>
            <a:spLocks noGrp="1" noChangeArrowheads="1"/>
          </p:cNvSpPr>
          <p:nvPr>
            <p:ph sz="half" idx="2"/>
          </p:nvPr>
        </p:nvSpPr>
        <p:spPr bwMode="auto">
          <a:xfrm>
            <a:off x="1112838" y="2342228"/>
            <a:ext cx="9137012"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Here are some additional external interface requirements tailored to the </a:t>
            </a:r>
            <a:r>
              <a:rPr kumimoji="0" lang="en-US" altLang="en-US" sz="1800" b="0" i="0" u="none" strike="noStrike" cap="none" normalizeH="0" baseline="0" dirty="0" err="1">
                <a:ln>
                  <a:noFill/>
                </a:ln>
                <a:solidFill>
                  <a:schemeClr val="tx1"/>
                </a:solidFill>
                <a:effectLst/>
                <a:latin typeface="Arial" panose="020B0604020202020204" pitchFamily="34" charset="0"/>
              </a:rPr>
              <a:t>BookNest</a:t>
            </a:r>
            <a:r>
              <a:rPr kumimoji="0" lang="en-US" altLang="en-US" sz="1800" b="0" i="0" u="none" strike="noStrike" cap="none" normalizeH="0" baseline="0" dirty="0">
                <a:ln>
                  <a:noFill/>
                </a:ln>
                <a:solidFill>
                  <a:schemeClr val="tx1"/>
                </a:solidFill>
                <a:effectLst/>
                <a:latin typeface="Arial" panose="020B0604020202020204" pitchFamily="34" charset="0"/>
              </a:rPr>
              <a:t> project: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JWT-based authentication interface</a:t>
            </a:r>
            <a:r>
              <a:rPr kumimoji="0" lang="en-US" altLang="en-US" sz="1800" b="0" i="0" u="none" strike="noStrike" cap="none" normalizeH="0" baseline="0" dirty="0">
                <a:ln>
                  <a:noFill/>
                </a:ln>
                <a:solidFill>
                  <a:schemeClr val="tx1"/>
                </a:solidFill>
                <a:effectLst/>
                <a:latin typeface="Arial" panose="020B0604020202020204" pitchFamily="34" charset="0"/>
              </a:rPr>
              <a:t> for secure user login and role-based access control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Email service integration</a:t>
            </a:r>
            <a:r>
              <a:rPr kumimoji="0" lang="en-US" altLang="en-US" sz="1800" b="0" i="0" u="none" strike="noStrike" cap="none" normalizeH="0" baseline="0" dirty="0">
                <a:ln>
                  <a:noFill/>
                </a:ln>
                <a:solidFill>
                  <a:schemeClr val="tx1"/>
                </a:solidFill>
                <a:effectLst/>
                <a:latin typeface="Arial" panose="020B0604020202020204" pitchFamily="34" charset="0"/>
              </a:rPr>
              <a:t> for account verification, password resets, and notifications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Search API interface</a:t>
            </a:r>
            <a:r>
              <a:rPr kumimoji="0" lang="en-US" altLang="en-US" sz="1800" b="0" i="0" u="none" strike="noStrike" cap="none" normalizeH="0" baseline="0" dirty="0">
                <a:ln>
                  <a:noFill/>
                </a:ln>
                <a:solidFill>
                  <a:schemeClr val="tx1"/>
                </a:solidFill>
                <a:effectLst/>
                <a:latin typeface="Arial" panose="020B0604020202020204" pitchFamily="34" charset="0"/>
              </a:rPr>
              <a:t> for querying books, reviews, and users efficiently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Third-party book data integration (optional)</a:t>
            </a:r>
            <a:r>
              <a:rPr kumimoji="0" lang="en-US" altLang="en-US" sz="1800" b="0" i="0" u="none" strike="noStrike" cap="none" normalizeH="0" baseline="0" dirty="0">
                <a:ln>
                  <a:noFill/>
                </a:ln>
                <a:solidFill>
                  <a:schemeClr val="tx1"/>
                </a:solidFill>
                <a:effectLst/>
                <a:latin typeface="Arial" panose="020B0604020202020204" pitchFamily="34" charset="0"/>
              </a:rPr>
              <a:t> to auto-fetch book details (e.g., from Google Books API)</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Comment and interaction API</a:t>
            </a:r>
            <a:r>
              <a:rPr kumimoji="0" lang="en-US" altLang="en-US" sz="1800" b="0" i="0" u="none" strike="noStrike" cap="none" normalizeH="0" baseline="0" dirty="0">
                <a:ln>
                  <a:noFill/>
                </a:ln>
                <a:solidFill>
                  <a:schemeClr val="tx1"/>
                </a:solidFill>
                <a:effectLst/>
                <a:latin typeface="Arial" panose="020B0604020202020204" pitchFamily="34" charset="0"/>
              </a:rPr>
              <a:t> for enabling user engagement on reviews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Responsive frontend interface</a:t>
            </a:r>
            <a:r>
              <a:rPr kumimoji="0" lang="en-US" altLang="en-US" sz="1800" b="0" i="0" u="none" strike="noStrike" cap="none" normalizeH="0" baseline="0" dirty="0">
                <a:ln>
                  <a:noFill/>
                </a:ln>
                <a:solidFill>
                  <a:schemeClr val="tx1"/>
                </a:solidFill>
                <a:effectLst/>
                <a:latin typeface="Arial" panose="020B0604020202020204" pitchFamily="34" charset="0"/>
              </a:rPr>
              <a:t> to interact with backend APIs using React Query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Admin dashboard interface</a:t>
            </a:r>
            <a:r>
              <a:rPr kumimoji="0" lang="en-US" altLang="en-US" sz="1800" b="0" i="0" u="none" strike="noStrike" cap="none" normalizeH="0" baseline="0" dirty="0">
                <a:ln>
                  <a:noFill/>
                </a:ln>
                <a:solidFill>
                  <a:schemeClr val="tx1"/>
                </a:solidFill>
                <a:effectLst/>
                <a:latin typeface="Arial" panose="020B0604020202020204" pitchFamily="34" charset="0"/>
              </a:rPr>
              <a:t> for content moderation, analytics, and user management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Rating and review system interface</a:t>
            </a:r>
            <a:r>
              <a:rPr kumimoji="0" lang="en-US" altLang="en-US" sz="1800" b="0" i="0" u="none" strike="noStrike" cap="none" normalizeH="0" baseline="0" dirty="0">
                <a:ln>
                  <a:noFill/>
                </a:ln>
                <a:solidFill>
                  <a:schemeClr val="tx1"/>
                </a:solidFill>
                <a:effectLst/>
                <a:latin typeface="Arial" panose="020B0604020202020204" pitchFamily="34" charset="0"/>
              </a:rPr>
              <a:t> for users to submit and manage book feedback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Real-time notifications interface (optional)</a:t>
            </a:r>
            <a:r>
              <a:rPr kumimoji="0" lang="en-US" altLang="en-US" sz="1800" b="0" i="0" u="none" strike="noStrike" cap="none" normalizeH="0" baseline="0" dirty="0">
                <a:ln>
                  <a:noFill/>
                </a:ln>
                <a:solidFill>
                  <a:schemeClr val="tx1"/>
                </a:solidFill>
                <a:effectLst/>
                <a:latin typeface="Arial" panose="020B0604020202020204" pitchFamily="34" charset="0"/>
              </a:rPr>
              <a:t> using </a:t>
            </a:r>
            <a:r>
              <a:rPr kumimoji="0" lang="en-US" altLang="en-US" sz="1800" b="0" i="0" u="none" strike="noStrike" cap="none" normalizeH="0" baseline="0" dirty="0" err="1">
                <a:ln>
                  <a:noFill/>
                </a:ln>
                <a:solidFill>
                  <a:schemeClr val="tx1"/>
                </a:solidFill>
                <a:effectLst/>
                <a:latin typeface="Arial" panose="020B0604020202020204" pitchFamily="34" charset="0"/>
              </a:rPr>
              <a:t>WebSockets</a:t>
            </a:r>
            <a:r>
              <a:rPr kumimoji="0" lang="en-US" altLang="en-US" sz="1800" b="0" i="0" u="none" strike="noStrike" cap="none" normalizeH="0" baseline="0" dirty="0">
                <a:ln>
                  <a:noFill/>
                </a:ln>
                <a:solidFill>
                  <a:schemeClr val="tx1"/>
                </a:solidFill>
                <a:effectLst/>
                <a:latin typeface="Arial" panose="020B0604020202020204" pitchFamily="34" charset="0"/>
              </a:rPr>
              <a:t> or polling for live updates on user interactions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Accessibility features interface</a:t>
            </a:r>
            <a:r>
              <a:rPr kumimoji="0" lang="en-US" altLang="en-US" sz="1800" b="0" i="0" u="none" strike="noStrike" cap="none" normalizeH="0" baseline="0" dirty="0">
                <a:ln>
                  <a:noFill/>
                </a:ln>
                <a:solidFill>
                  <a:schemeClr val="tx1"/>
                </a:solidFill>
                <a:effectLst/>
                <a:latin typeface="Arial" panose="020B0604020202020204" pitchFamily="34" charset="0"/>
              </a:rPr>
              <a:t> to support screen readers and keyboard navigation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86875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1A01F7-311B-A2F5-67D3-05ED018C57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3B87B0-676F-1810-B474-5ED1A57A612C}"/>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Feasibility Study:</a:t>
            </a:r>
          </a:p>
        </p:txBody>
      </p:sp>
      <p:sp>
        <p:nvSpPr>
          <p:cNvPr id="5" name="Rectangle 2">
            <a:extLst>
              <a:ext uri="{FF2B5EF4-FFF2-40B4-BE49-F238E27FC236}">
                <a16:creationId xmlns:a16="http://schemas.microsoft.com/office/drawing/2014/main" id="{B2D8F125-6054-F22A-52E7-A1C1CF9EAFB3}"/>
              </a:ext>
            </a:extLst>
          </p:cNvPr>
          <p:cNvSpPr>
            <a:spLocks noGrp="1" noChangeArrowheads="1"/>
          </p:cNvSpPr>
          <p:nvPr>
            <p:ph sz="half" idx="2"/>
          </p:nvPr>
        </p:nvSpPr>
        <p:spPr bwMode="auto">
          <a:xfrm>
            <a:off x="1051878" y="2849641"/>
            <a:ext cx="9137012" cy="2229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0" i="0" dirty="0">
                <a:effectLst/>
                <a:latin typeface="IBM Plex Sans" panose="020B0503050203000203" pitchFamily="34" charset="0"/>
              </a:rPr>
              <a:t>The project is feasible due to:</a:t>
            </a:r>
          </a:p>
          <a:p>
            <a:pPr algn="l">
              <a:buFont typeface="Arial" panose="020B0604020202020204" pitchFamily="34" charset="0"/>
              <a:buChar char="•"/>
            </a:pPr>
            <a:r>
              <a:rPr lang="en-US" b="0" i="0" dirty="0">
                <a:effectLst/>
                <a:latin typeface="IBM Plex Sans" panose="020B0503050203000203" pitchFamily="34" charset="0"/>
              </a:rPr>
              <a:t>Available open-source technologies</a:t>
            </a:r>
          </a:p>
          <a:p>
            <a:pPr algn="l">
              <a:buFont typeface="Arial" panose="020B0604020202020204" pitchFamily="34" charset="0"/>
              <a:buChar char="•"/>
            </a:pPr>
            <a:r>
              <a:rPr lang="en-US" b="0" i="0" dirty="0">
                <a:effectLst/>
                <a:latin typeface="IBM Plex Sans" panose="020B0503050203000203" pitchFamily="34" charset="0"/>
              </a:rPr>
              <a:t>Scalable architecture</a:t>
            </a:r>
          </a:p>
          <a:p>
            <a:pPr algn="l">
              <a:buFont typeface="Arial" panose="020B0604020202020204" pitchFamily="34" charset="0"/>
              <a:buChar char="•"/>
            </a:pPr>
            <a:r>
              <a:rPr lang="en-US" b="0" i="0" dirty="0">
                <a:effectLst/>
                <a:latin typeface="IBM Plex Sans" panose="020B0503050203000203" pitchFamily="34" charset="0"/>
              </a:rPr>
              <a:t>Modern development stack</a:t>
            </a:r>
          </a:p>
          <a:p>
            <a:pPr algn="l">
              <a:buFont typeface="Arial" panose="020B0604020202020204" pitchFamily="34" charset="0"/>
              <a:buChar char="•"/>
            </a:pPr>
            <a:r>
              <a:rPr lang="en-US" b="0" i="0" dirty="0">
                <a:effectLst/>
                <a:latin typeface="IBM Plex Sans" panose="020B0503050203000203" pitchFamily="34" charset="0"/>
              </a:rPr>
              <a:t>Clear user requirements</a:t>
            </a:r>
          </a:p>
          <a:p>
            <a:pPr algn="l">
              <a:buFont typeface="Arial" panose="020B0604020202020204" pitchFamily="34" charset="0"/>
              <a:buChar char="•"/>
            </a:pPr>
            <a:r>
              <a:rPr lang="en-US" b="0" i="0" dirty="0">
                <a:effectLst/>
                <a:latin typeface="IBM Plex Sans" panose="020B0503050203000203" pitchFamily="34" charset="0"/>
              </a:rPr>
              <a:t>Manageable scope</a:t>
            </a:r>
          </a:p>
        </p:txBody>
      </p:sp>
    </p:spTree>
    <p:extLst>
      <p:ext uri="{BB962C8B-B14F-4D97-AF65-F5344CB8AC3E}">
        <p14:creationId xmlns:p14="http://schemas.microsoft.com/office/powerpoint/2010/main" val="26194980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DA67D0-E3B4-3FDC-D6E1-6595D8F44A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5EBAF7-E826-6E88-4B2D-94BB69CC76E6}"/>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Analysis &amp; Design:</a:t>
            </a:r>
          </a:p>
        </p:txBody>
      </p:sp>
      <p:sp>
        <p:nvSpPr>
          <p:cNvPr id="6" name="TextBox 5">
            <a:extLst>
              <a:ext uri="{FF2B5EF4-FFF2-40B4-BE49-F238E27FC236}">
                <a16:creationId xmlns:a16="http://schemas.microsoft.com/office/drawing/2014/main" id="{19F81FB3-A5A9-D5AA-CDAE-FC688462ADCD}"/>
              </a:ext>
            </a:extLst>
          </p:cNvPr>
          <p:cNvSpPr txBox="1"/>
          <p:nvPr/>
        </p:nvSpPr>
        <p:spPr>
          <a:xfrm>
            <a:off x="5989320" y="3310294"/>
            <a:ext cx="3733800" cy="1477328"/>
          </a:xfrm>
          <a:prstGeom prst="rect">
            <a:avLst/>
          </a:prstGeom>
          <a:noFill/>
        </p:spPr>
        <p:txBody>
          <a:bodyPr wrap="square">
            <a:spAutoFit/>
          </a:bodyPr>
          <a:lstStyle/>
          <a:p>
            <a:pPr algn="l">
              <a:buNone/>
            </a:pPr>
            <a:r>
              <a:rPr lang="en-US" b="1" i="0" dirty="0">
                <a:effectLst/>
                <a:latin typeface="IBM Plex Sans" panose="020B0503050203000203" pitchFamily="34" charset="0"/>
              </a:rPr>
              <a:t>System Architecture</a:t>
            </a:r>
          </a:p>
          <a:p>
            <a:pPr algn="l">
              <a:buNone/>
            </a:pPr>
            <a:r>
              <a:rPr lang="en-US" b="0" i="0" dirty="0">
                <a:effectLst/>
                <a:latin typeface="IBM Plex Sans" panose="020B0503050203000203" pitchFamily="34" charset="0"/>
              </a:rPr>
              <a:t>Three-tier architecture:</a:t>
            </a:r>
          </a:p>
          <a:p>
            <a:pPr algn="l">
              <a:buFont typeface="+mj-lt"/>
              <a:buAutoNum type="arabicPeriod"/>
            </a:pPr>
            <a:r>
              <a:rPr lang="en-US" b="0" i="0" dirty="0">
                <a:effectLst/>
                <a:latin typeface="IBM Plex Sans" panose="020B0503050203000203" pitchFamily="34" charset="0"/>
              </a:rPr>
              <a:t>Presentation Layer (React)</a:t>
            </a:r>
          </a:p>
          <a:p>
            <a:pPr algn="l">
              <a:buFont typeface="+mj-lt"/>
              <a:buAutoNum type="arabicPeriod"/>
            </a:pPr>
            <a:r>
              <a:rPr lang="en-US" b="0" i="0" dirty="0">
                <a:effectLst/>
                <a:latin typeface="IBM Plex Sans" panose="020B0503050203000203" pitchFamily="34" charset="0"/>
              </a:rPr>
              <a:t>Application Layer (Express.js)</a:t>
            </a:r>
          </a:p>
          <a:p>
            <a:pPr algn="l">
              <a:buFont typeface="+mj-lt"/>
              <a:buAutoNum type="arabicPeriod"/>
            </a:pPr>
            <a:r>
              <a:rPr lang="en-US" b="0" i="0" dirty="0">
                <a:effectLst/>
                <a:latin typeface="IBM Plex Sans" panose="020B0503050203000203" pitchFamily="34" charset="0"/>
              </a:rPr>
              <a:t>Data Layer (MongoDB)</a:t>
            </a:r>
          </a:p>
        </p:txBody>
      </p:sp>
      <p:sp>
        <p:nvSpPr>
          <p:cNvPr id="5" name="Rectangle 2">
            <a:extLst>
              <a:ext uri="{FF2B5EF4-FFF2-40B4-BE49-F238E27FC236}">
                <a16:creationId xmlns:a16="http://schemas.microsoft.com/office/drawing/2014/main" id="{4CA747AE-7CF8-2A14-F863-3A1529953A84}"/>
              </a:ext>
            </a:extLst>
          </p:cNvPr>
          <p:cNvSpPr>
            <a:spLocks noGrp="1" noChangeArrowheads="1"/>
          </p:cNvSpPr>
          <p:nvPr>
            <p:ph sz="half" idx="2"/>
          </p:nvPr>
        </p:nvSpPr>
        <p:spPr bwMode="auto">
          <a:xfrm>
            <a:off x="1143000" y="3137715"/>
            <a:ext cx="350520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System Overview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err="1">
                <a:ln>
                  <a:noFill/>
                </a:ln>
                <a:solidFill>
                  <a:schemeClr val="tx1"/>
                </a:solidFill>
                <a:effectLst/>
                <a:latin typeface="Arial" panose="020B0604020202020204" pitchFamily="34" charset="0"/>
              </a:rPr>
              <a:t>BookNest</a:t>
            </a:r>
            <a:r>
              <a:rPr kumimoji="0" lang="en-US" altLang="en-US" sz="1800" b="0" i="0" u="none" strike="noStrike" cap="none" normalizeH="0" baseline="0" dirty="0">
                <a:ln>
                  <a:noFill/>
                </a:ln>
                <a:solidFill>
                  <a:schemeClr val="tx1"/>
                </a:solidFill>
                <a:effectLst/>
                <a:latin typeface="Arial" panose="020B0604020202020204" pitchFamily="34" charset="0"/>
              </a:rPr>
              <a:t> follows a client-server architecture with: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React frontend Express.js backend MongoDB database RESTful API communication</a:t>
            </a:r>
          </a:p>
        </p:txBody>
      </p:sp>
    </p:spTree>
    <p:extLst>
      <p:ext uri="{BB962C8B-B14F-4D97-AF65-F5344CB8AC3E}">
        <p14:creationId xmlns:p14="http://schemas.microsoft.com/office/powerpoint/2010/main" val="36907762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DFC6-1144-4C04-2AF0-06B36C4BA8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88AE8C-135E-4CA7-C95E-84CACD51E70A}"/>
              </a:ext>
            </a:extLst>
          </p:cNvPr>
          <p:cNvSpPr>
            <a:spLocks noGrp="1"/>
          </p:cNvSpPr>
          <p:nvPr>
            <p:ph type="title"/>
          </p:nvPr>
        </p:nvSpPr>
        <p:spPr>
          <a:xfrm>
            <a:off x="1280160" y="685800"/>
            <a:ext cx="9137012" cy="1280160"/>
          </a:xfrm>
        </p:spPr>
        <p:txBody>
          <a:bodyPr/>
          <a:lstStyle/>
          <a:p>
            <a:pPr algn="l"/>
            <a:r>
              <a:rPr lang="en-IN" dirty="0">
                <a:latin typeface="IBM Plex Sans" panose="020B0503050203000203" pitchFamily="34" charset="0"/>
              </a:rPr>
              <a:t>Data design</a:t>
            </a:r>
            <a:r>
              <a:rPr lang="en-IN" b="1" i="0" dirty="0">
                <a:effectLst/>
                <a:latin typeface="IBM Plex Sans" panose="020B0503050203000203" pitchFamily="34" charset="0"/>
              </a:rPr>
              <a:t>:</a:t>
            </a:r>
          </a:p>
        </p:txBody>
      </p:sp>
      <p:sp>
        <p:nvSpPr>
          <p:cNvPr id="4" name="Rectangle 2">
            <a:extLst>
              <a:ext uri="{FF2B5EF4-FFF2-40B4-BE49-F238E27FC236}">
                <a16:creationId xmlns:a16="http://schemas.microsoft.com/office/drawing/2014/main" id="{86454B82-233C-8FB6-A84E-1BD06A93BAD3}"/>
              </a:ext>
            </a:extLst>
          </p:cNvPr>
          <p:cNvSpPr>
            <a:spLocks noGrp="1" noChangeArrowheads="1"/>
          </p:cNvSpPr>
          <p:nvPr>
            <p:ph sz="half" idx="2"/>
          </p:nvPr>
        </p:nvSpPr>
        <p:spPr bwMode="auto">
          <a:xfrm>
            <a:off x="1280160" y="2926586"/>
            <a:ext cx="323088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MongoDB Collections: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Users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Books</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 Reviews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err="1">
                <a:ln>
                  <a:noFill/>
                </a:ln>
                <a:solidFill>
                  <a:schemeClr val="tx1"/>
                </a:solidFill>
                <a:effectLst/>
                <a:latin typeface="Arial" panose="020B0604020202020204" pitchFamily="34" charset="0"/>
              </a:rPr>
              <a:t>ReadingLists</a:t>
            </a:r>
            <a:r>
              <a:rPr kumimoji="0" lang="en-US" altLang="en-US" sz="1800" b="0" i="0" u="none" strike="noStrike" cap="none" normalizeH="0" baseline="0" dirty="0">
                <a:ln>
                  <a:noFill/>
                </a:ln>
                <a:solidFill>
                  <a:schemeClr val="tx1"/>
                </a:solidFill>
                <a:effectLst/>
                <a:latin typeface="Arial" panose="020B0604020202020204" pitchFamily="34" charset="0"/>
              </a:rPr>
              <a:t>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err="1">
                <a:ln>
                  <a:noFill/>
                </a:ln>
                <a:solidFill>
                  <a:schemeClr val="tx1"/>
                </a:solidFill>
                <a:effectLst/>
                <a:latin typeface="Arial" panose="020B0604020202020204" pitchFamily="34" charset="0"/>
              </a:rPr>
              <a:t>LikedBooks</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VerificationQuestions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188887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E2A53F-9785-5BB8-CDDD-32698D289B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56C902-D7EC-03ED-E05A-174DB3EB0B06}"/>
              </a:ext>
            </a:extLst>
          </p:cNvPr>
          <p:cNvSpPr>
            <a:spLocks noGrp="1"/>
          </p:cNvSpPr>
          <p:nvPr>
            <p:ph type="title"/>
          </p:nvPr>
        </p:nvSpPr>
        <p:spPr>
          <a:xfrm>
            <a:off x="1280160" y="685800"/>
            <a:ext cx="9137012" cy="128016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7" name="Rectangle 8">
            <a:extLst>
              <a:ext uri="{FF2B5EF4-FFF2-40B4-BE49-F238E27FC236}">
                <a16:creationId xmlns:a16="http://schemas.microsoft.com/office/drawing/2014/main" id="{26ACBF09-450F-C53B-FE7E-893294B0311A}"/>
              </a:ext>
            </a:extLst>
          </p:cNvPr>
          <p:cNvSpPr>
            <a:spLocks noChangeArrowheads="1"/>
          </p:cNvSpPr>
          <p:nvPr/>
        </p:nvSpPr>
        <p:spPr bwMode="auto">
          <a:xfrm>
            <a:off x="1447800" y="2617857"/>
            <a:ext cx="455015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Web Application Architecture Diagram:-</a:t>
            </a:r>
            <a:endParaRPr kumimoji="0" lang="en-US" altLang="en-US"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pic>
        <p:nvPicPr>
          <p:cNvPr id="1031" name="Picture 1">
            <a:extLst>
              <a:ext uri="{FF2B5EF4-FFF2-40B4-BE49-F238E27FC236}">
                <a16:creationId xmlns:a16="http://schemas.microsoft.com/office/drawing/2014/main" id="{7E33B6FF-A807-997A-CDD6-FC05BAAC43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3200400"/>
            <a:ext cx="7711440" cy="32704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20182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892616-E45A-36AF-859D-DCD6733431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69CEF5-4FD2-9DF1-FD7D-0899C05A6D08}"/>
              </a:ext>
            </a:extLst>
          </p:cNvPr>
          <p:cNvSpPr>
            <a:spLocks noGrp="1"/>
          </p:cNvSpPr>
          <p:nvPr>
            <p:ph type="title"/>
          </p:nvPr>
        </p:nvSpPr>
        <p:spPr>
          <a:xfrm>
            <a:off x="1280160" y="685800"/>
            <a:ext cx="9137012" cy="128016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3" name="Rectangle 2">
            <a:extLst>
              <a:ext uri="{FF2B5EF4-FFF2-40B4-BE49-F238E27FC236}">
                <a16:creationId xmlns:a16="http://schemas.microsoft.com/office/drawing/2014/main" id="{18E68BC9-2F48-5580-1DFE-E6B571610392}"/>
              </a:ext>
            </a:extLst>
          </p:cNvPr>
          <p:cNvSpPr>
            <a:spLocks noChangeArrowheads="1"/>
          </p:cNvSpPr>
          <p:nvPr/>
        </p:nvSpPr>
        <p:spPr bwMode="auto">
          <a:xfrm>
            <a:off x="2514600" y="1963728"/>
            <a:ext cx="242419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Use Case Diagram</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pic>
        <p:nvPicPr>
          <p:cNvPr id="2049" name="Picture 2" descr="PlantUML Diagram">
            <a:extLst>
              <a:ext uri="{FF2B5EF4-FFF2-40B4-BE49-F238E27FC236}">
                <a16:creationId xmlns:a16="http://schemas.microsoft.com/office/drawing/2014/main" id="{63D754FE-87E9-38EC-5C8E-0FFD18AE89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2423160"/>
            <a:ext cx="2994025" cy="4297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87872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48C408-26C1-401F-913A-8C6933E0E0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B0F008-B9C0-BD6F-0AB7-423833C57B3D}"/>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4" name="Rectangle 2">
            <a:extLst>
              <a:ext uri="{FF2B5EF4-FFF2-40B4-BE49-F238E27FC236}">
                <a16:creationId xmlns:a16="http://schemas.microsoft.com/office/drawing/2014/main" id="{C49B08A6-5BDC-9178-09D1-B97D1947C673}"/>
              </a:ext>
            </a:extLst>
          </p:cNvPr>
          <p:cNvSpPr>
            <a:spLocks noChangeArrowheads="1"/>
          </p:cNvSpPr>
          <p:nvPr/>
        </p:nvSpPr>
        <p:spPr bwMode="auto">
          <a:xfrm>
            <a:off x="868680" y="1344126"/>
            <a:ext cx="451104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Sequence diagram:-</a:t>
            </a:r>
            <a:endParaRPr kumimoji="0" lang="en-US"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3073" name="Picture 4" descr="PlantUML Diagram">
            <a:extLst>
              <a:ext uri="{FF2B5EF4-FFF2-40B4-BE49-F238E27FC236}">
                <a16:creationId xmlns:a16="http://schemas.microsoft.com/office/drawing/2014/main" id="{3B096B0F-0D79-AF6A-1287-B89B7B46FC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7361" y="2590801"/>
            <a:ext cx="4221480" cy="4282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94520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243DF-1FE9-01BE-435F-1729F4AB3DE4}"/>
              </a:ext>
            </a:extLst>
          </p:cNvPr>
          <p:cNvSpPr>
            <a:spLocks noGrp="1"/>
          </p:cNvSpPr>
          <p:nvPr>
            <p:ph type="title"/>
          </p:nvPr>
        </p:nvSpPr>
        <p:spPr>
          <a:xfrm>
            <a:off x="5316573" y="551283"/>
            <a:ext cx="5918072" cy="2276856"/>
          </a:xfrm>
        </p:spPr>
        <p:txBody>
          <a:bodyPr/>
          <a:lstStyle/>
          <a:p>
            <a:r>
              <a:rPr lang="en-US" dirty="0"/>
              <a:t>TEAM MEMBERS:-</a:t>
            </a:r>
          </a:p>
        </p:txBody>
      </p:sp>
      <p:pic>
        <p:nvPicPr>
          <p:cNvPr id="9" name="Picture Placeholder 8">
            <a:extLst>
              <a:ext uri="{FF2B5EF4-FFF2-40B4-BE49-F238E27FC236}">
                <a16:creationId xmlns:a16="http://schemas.microsoft.com/office/drawing/2014/main" id="{22BFC4B0-4D7E-1595-576B-29D0D3B80C3C}"/>
              </a:ext>
            </a:extLst>
          </p:cNvPr>
          <p:cNvPicPr>
            <a:picLocks noGrp="1" noChangeAspect="1"/>
          </p:cNvPicPr>
          <p:nvPr>
            <p:ph type="pic" sz="quarter" idx="14"/>
          </p:nvPr>
        </p:nvPicPr>
        <p:blipFill>
          <a:blip r:embed="rId3"/>
          <a:srcRect t="21" b="21"/>
          <a:stretch>
            <a:fillRect/>
          </a:stretch>
        </p:blipFill>
        <p:spPr/>
      </p:pic>
      <p:sp>
        <p:nvSpPr>
          <p:cNvPr id="12" name="TextBox 11">
            <a:extLst>
              <a:ext uri="{FF2B5EF4-FFF2-40B4-BE49-F238E27FC236}">
                <a16:creationId xmlns:a16="http://schemas.microsoft.com/office/drawing/2014/main" id="{3CB873F8-47C9-4186-6833-5ABB0C009781}"/>
              </a:ext>
            </a:extLst>
          </p:cNvPr>
          <p:cNvSpPr txBox="1"/>
          <p:nvPr/>
        </p:nvSpPr>
        <p:spPr>
          <a:xfrm>
            <a:off x="6819900" y="3333750"/>
            <a:ext cx="4953000" cy="2246769"/>
          </a:xfrm>
          <a:prstGeom prst="rect">
            <a:avLst/>
          </a:prstGeom>
          <a:noFill/>
        </p:spPr>
        <p:txBody>
          <a:bodyPr wrap="square" rtlCol="0">
            <a:spAutoFit/>
          </a:bodyPr>
          <a:lstStyle/>
          <a:p>
            <a:r>
              <a:rPr lang="en-IN" sz="2000" b="1" dirty="0">
                <a:solidFill>
                  <a:schemeClr val="bg1"/>
                </a:solidFill>
              </a:rPr>
              <a:t>221FA04286:-B.AJAY HARI KRISHNA</a:t>
            </a:r>
          </a:p>
          <a:p>
            <a:endParaRPr lang="en-IN" sz="2000" b="1" dirty="0">
              <a:solidFill>
                <a:schemeClr val="bg1"/>
              </a:solidFill>
            </a:endParaRPr>
          </a:p>
          <a:p>
            <a:r>
              <a:rPr lang="en-IN" sz="2000" b="1" dirty="0">
                <a:solidFill>
                  <a:schemeClr val="bg1"/>
                </a:solidFill>
              </a:rPr>
              <a:t>221FA04179:-V.PRUDHVI KRISHNA</a:t>
            </a:r>
          </a:p>
          <a:p>
            <a:endParaRPr lang="en-IN" sz="2000" b="1" dirty="0">
              <a:solidFill>
                <a:schemeClr val="bg1"/>
              </a:solidFill>
            </a:endParaRPr>
          </a:p>
          <a:p>
            <a:r>
              <a:rPr lang="en-IN" sz="2000" b="1" dirty="0">
                <a:solidFill>
                  <a:schemeClr val="bg1"/>
                </a:solidFill>
              </a:rPr>
              <a:t>221FA04069:-K.SUBHASH</a:t>
            </a:r>
          </a:p>
          <a:p>
            <a:endParaRPr lang="en-IN" sz="2000" b="1" dirty="0">
              <a:solidFill>
                <a:schemeClr val="bg1"/>
              </a:solidFill>
            </a:endParaRPr>
          </a:p>
          <a:p>
            <a:r>
              <a:rPr lang="en-IN" sz="2000" b="1" dirty="0">
                <a:solidFill>
                  <a:schemeClr val="bg1"/>
                </a:solidFill>
              </a:rPr>
              <a:t>221FA04078:-Y.AJAY KUMAR</a:t>
            </a:r>
          </a:p>
        </p:txBody>
      </p:sp>
    </p:spTree>
    <p:extLst>
      <p:ext uri="{BB962C8B-B14F-4D97-AF65-F5344CB8AC3E}">
        <p14:creationId xmlns:p14="http://schemas.microsoft.com/office/powerpoint/2010/main" val="30378128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DC5B05-4EC0-D590-65C5-7AC1E247EB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07B383-9CCE-9B1E-1BBE-370052A3227F}"/>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4" name="Rectangle 2">
            <a:extLst>
              <a:ext uri="{FF2B5EF4-FFF2-40B4-BE49-F238E27FC236}">
                <a16:creationId xmlns:a16="http://schemas.microsoft.com/office/drawing/2014/main" id="{E44261B6-45B9-31D2-F38E-2FF5968B2E09}"/>
              </a:ext>
            </a:extLst>
          </p:cNvPr>
          <p:cNvSpPr>
            <a:spLocks noChangeArrowheads="1"/>
          </p:cNvSpPr>
          <p:nvPr/>
        </p:nvSpPr>
        <p:spPr bwMode="auto">
          <a:xfrm>
            <a:off x="868680" y="1344126"/>
            <a:ext cx="451104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Sequence diagram of admin:-</a:t>
            </a:r>
            <a:endParaRPr kumimoji="0" lang="en-US"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3" name="Picture 2" descr="PlantUML Diagram">
            <a:extLst>
              <a:ext uri="{FF2B5EF4-FFF2-40B4-BE49-F238E27FC236}">
                <a16:creationId xmlns:a16="http://schemas.microsoft.com/office/drawing/2014/main" id="{A072CFB7-689B-EEF3-713C-C4748A41DD7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79720" y="626110"/>
            <a:ext cx="5731510" cy="6231890"/>
          </a:xfrm>
          <a:prstGeom prst="rect">
            <a:avLst/>
          </a:prstGeom>
          <a:noFill/>
          <a:ln>
            <a:noFill/>
          </a:ln>
        </p:spPr>
      </p:pic>
    </p:spTree>
    <p:extLst>
      <p:ext uri="{BB962C8B-B14F-4D97-AF65-F5344CB8AC3E}">
        <p14:creationId xmlns:p14="http://schemas.microsoft.com/office/powerpoint/2010/main" val="794772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68F334-0CEB-0CBE-BAD9-24459DE2C9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095464-3B5E-EA02-FF54-6DD6CC73AD75}"/>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5" name="Rectangle 2">
            <a:extLst>
              <a:ext uri="{FF2B5EF4-FFF2-40B4-BE49-F238E27FC236}">
                <a16:creationId xmlns:a16="http://schemas.microsoft.com/office/drawing/2014/main" id="{3E1F0CBB-EE1E-4505-483F-1D0915BBAA29}"/>
              </a:ext>
            </a:extLst>
          </p:cNvPr>
          <p:cNvSpPr>
            <a:spLocks noChangeArrowheads="1"/>
          </p:cNvSpPr>
          <p:nvPr/>
        </p:nvSpPr>
        <p:spPr bwMode="auto">
          <a:xfrm>
            <a:off x="5532120" y="719922"/>
            <a:ext cx="2748509"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Activity diagram:-</a:t>
            </a:r>
            <a:br>
              <a:rPr kumimoji="0" lang="en-US" altLang="en-US"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5121" name="Picture 6" descr="PlantUML Diagram">
            <a:extLst>
              <a:ext uri="{FF2B5EF4-FFF2-40B4-BE49-F238E27FC236}">
                <a16:creationId xmlns:a16="http://schemas.microsoft.com/office/drawing/2014/main" id="{7D607199-637B-07B0-509A-05332F671C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2120" y="1425575"/>
            <a:ext cx="3802063" cy="5432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38923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0CAD14-2170-2093-225F-92B28EA203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3874D5-9AF2-F14D-63B9-734E6D1961DB}"/>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3" name="Rectangle 2">
            <a:extLst>
              <a:ext uri="{FF2B5EF4-FFF2-40B4-BE49-F238E27FC236}">
                <a16:creationId xmlns:a16="http://schemas.microsoft.com/office/drawing/2014/main" id="{70196E82-705F-7EAB-C93F-7CB8D19C8396}"/>
              </a:ext>
            </a:extLst>
          </p:cNvPr>
          <p:cNvSpPr>
            <a:spLocks noChangeArrowheads="1"/>
          </p:cNvSpPr>
          <p:nvPr/>
        </p:nvSpPr>
        <p:spPr bwMode="auto">
          <a:xfrm>
            <a:off x="4724400" y="1365796"/>
            <a:ext cx="3017301"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973263" algn="l"/>
              </a:tabLst>
              <a:defRPr>
                <a:solidFill>
                  <a:schemeClr val="tx1"/>
                </a:solidFill>
                <a:latin typeface="Arial" panose="020B0604020202020204" pitchFamily="34" charset="0"/>
              </a:defRPr>
            </a:lvl1pPr>
            <a:lvl2pPr eaLnBrk="0" fontAlgn="base" hangingPunct="0">
              <a:spcBef>
                <a:spcPct val="0"/>
              </a:spcBef>
              <a:spcAft>
                <a:spcPct val="0"/>
              </a:spcAft>
              <a:tabLst>
                <a:tab pos="1973263" algn="l"/>
              </a:tabLst>
              <a:defRPr>
                <a:solidFill>
                  <a:schemeClr val="tx1"/>
                </a:solidFill>
                <a:latin typeface="Arial" panose="020B0604020202020204" pitchFamily="34" charset="0"/>
              </a:defRPr>
            </a:lvl2pPr>
            <a:lvl3pPr eaLnBrk="0" fontAlgn="base" hangingPunct="0">
              <a:spcBef>
                <a:spcPct val="0"/>
              </a:spcBef>
              <a:spcAft>
                <a:spcPct val="0"/>
              </a:spcAft>
              <a:tabLst>
                <a:tab pos="1973263" algn="l"/>
              </a:tabLst>
              <a:defRPr>
                <a:solidFill>
                  <a:schemeClr val="tx1"/>
                </a:solidFill>
                <a:latin typeface="Arial" panose="020B0604020202020204" pitchFamily="34" charset="0"/>
              </a:defRPr>
            </a:lvl3pPr>
            <a:lvl4pPr eaLnBrk="0" fontAlgn="base" hangingPunct="0">
              <a:spcBef>
                <a:spcPct val="0"/>
              </a:spcBef>
              <a:spcAft>
                <a:spcPct val="0"/>
              </a:spcAft>
              <a:tabLst>
                <a:tab pos="1973263" algn="l"/>
              </a:tabLst>
              <a:defRPr>
                <a:solidFill>
                  <a:schemeClr val="tx1"/>
                </a:solidFill>
                <a:latin typeface="Arial" panose="020B0604020202020204" pitchFamily="34" charset="0"/>
              </a:defRPr>
            </a:lvl4pPr>
            <a:lvl5pPr eaLnBrk="0" fontAlgn="base" hangingPunct="0">
              <a:spcBef>
                <a:spcPct val="0"/>
              </a:spcBef>
              <a:spcAft>
                <a:spcPct val="0"/>
              </a:spcAft>
              <a:tabLst>
                <a:tab pos="1973263" algn="l"/>
              </a:tabLst>
              <a:defRPr>
                <a:solidFill>
                  <a:schemeClr val="tx1"/>
                </a:solidFill>
                <a:latin typeface="Arial" panose="020B0604020202020204" pitchFamily="34" charset="0"/>
              </a:defRPr>
            </a:lvl5pPr>
            <a:lvl6pPr eaLnBrk="0" fontAlgn="base" hangingPunct="0">
              <a:spcBef>
                <a:spcPct val="0"/>
              </a:spcBef>
              <a:spcAft>
                <a:spcPct val="0"/>
              </a:spcAft>
              <a:tabLst>
                <a:tab pos="1973263" algn="l"/>
              </a:tabLst>
              <a:defRPr>
                <a:solidFill>
                  <a:schemeClr val="tx1"/>
                </a:solidFill>
                <a:latin typeface="Arial" panose="020B0604020202020204" pitchFamily="34" charset="0"/>
              </a:defRPr>
            </a:lvl6pPr>
            <a:lvl7pPr eaLnBrk="0" fontAlgn="base" hangingPunct="0">
              <a:spcBef>
                <a:spcPct val="0"/>
              </a:spcBef>
              <a:spcAft>
                <a:spcPct val="0"/>
              </a:spcAft>
              <a:tabLst>
                <a:tab pos="1973263" algn="l"/>
              </a:tabLst>
              <a:defRPr>
                <a:solidFill>
                  <a:schemeClr val="tx1"/>
                </a:solidFill>
                <a:latin typeface="Arial" panose="020B0604020202020204" pitchFamily="34" charset="0"/>
              </a:defRPr>
            </a:lvl7pPr>
            <a:lvl8pPr eaLnBrk="0" fontAlgn="base" hangingPunct="0">
              <a:spcBef>
                <a:spcPct val="0"/>
              </a:spcBef>
              <a:spcAft>
                <a:spcPct val="0"/>
              </a:spcAft>
              <a:tabLst>
                <a:tab pos="1973263" algn="l"/>
              </a:tabLst>
              <a:defRPr>
                <a:solidFill>
                  <a:schemeClr val="tx1"/>
                </a:solidFill>
                <a:latin typeface="Arial" panose="020B0604020202020204" pitchFamily="34" charset="0"/>
              </a:defRPr>
            </a:lvl8pPr>
            <a:lvl9pPr eaLnBrk="0" fontAlgn="base" hangingPunct="0">
              <a:spcBef>
                <a:spcPct val="0"/>
              </a:spcBef>
              <a:spcAft>
                <a:spcPct val="0"/>
              </a:spcAft>
              <a:tabLst>
                <a:tab pos="1973263"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973263" algn="l"/>
              </a:tabLst>
            </a:pPr>
            <a:r>
              <a:rPr kumimoji="0" lang="en-US" altLang="en-US" sz="36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Class diagram:-</a:t>
            </a:r>
            <a:endParaRPr kumimoji="0" lang="en-US" altLang="en-US" sz="3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973263" algn="l"/>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pic>
        <p:nvPicPr>
          <p:cNvPr id="6145" name="Picture 7" descr="PlantUML Diagram">
            <a:extLst>
              <a:ext uri="{FF2B5EF4-FFF2-40B4-BE49-F238E27FC236}">
                <a16:creationId xmlns:a16="http://schemas.microsoft.com/office/drawing/2014/main" id="{5F07ADAD-9921-BD6C-3077-7C84AED290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0" y="2194559"/>
            <a:ext cx="4526280" cy="4214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33850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4E435B-CAA4-3F7B-D510-26A08C5C4F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32141D-5AE4-7A0A-B5B5-D224DAE15400}"/>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4" name="Rectangle 2">
            <a:extLst>
              <a:ext uri="{FF2B5EF4-FFF2-40B4-BE49-F238E27FC236}">
                <a16:creationId xmlns:a16="http://schemas.microsoft.com/office/drawing/2014/main" id="{1E1DDA05-8539-0D78-9C4B-559204B6F425}"/>
              </a:ext>
            </a:extLst>
          </p:cNvPr>
          <p:cNvSpPr>
            <a:spLocks noChangeArrowheads="1"/>
          </p:cNvSpPr>
          <p:nvPr/>
        </p:nvSpPr>
        <p:spPr bwMode="auto">
          <a:xfrm>
            <a:off x="6370320" y="679996"/>
            <a:ext cx="2557239"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973263" algn="l"/>
              </a:tabLst>
              <a:defRPr>
                <a:solidFill>
                  <a:schemeClr val="tx1"/>
                </a:solidFill>
                <a:latin typeface="Arial" panose="020B0604020202020204" pitchFamily="34" charset="0"/>
              </a:defRPr>
            </a:lvl1pPr>
            <a:lvl2pPr eaLnBrk="0" fontAlgn="base" hangingPunct="0">
              <a:spcBef>
                <a:spcPct val="0"/>
              </a:spcBef>
              <a:spcAft>
                <a:spcPct val="0"/>
              </a:spcAft>
              <a:tabLst>
                <a:tab pos="1973263" algn="l"/>
              </a:tabLst>
              <a:defRPr>
                <a:solidFill>
                  <a:schemeClr val="tx1"/>
                </a:solidFill>
                <a:latin typeface="Arial" panose="020B0604020202020204" pitchFamily="34" charset="0"/>
              </a:defRPr>
            </a:lvl2pPr>
            <a:lvl3pPr eaLnBrk="0" fontAlgn="base" hangingPunct="0">
              <a:spcBef>
                <a:spcPct val="0"/>
              </a:spcBef>
              <a:spcAft>
                <a:spcPct val="0"/>
              </a:spcAft>
              <a:tabLst>
                <a:tab pos="1973263" algn="l"/>
              </a:tabLst>
              <a:defRPr>
                <a:solidFill>
                  <a:schemeClr val="tx1"/>
                </a:solidFill>
                <a:latin typeface="Arial" panose="020B0604020202020204" pitchFamily="34" charset="0"/>
              </a:defRPr>
            </a:lvl3pPr>
            <a:lvl4pPr eaLnBrk="0" fontAlgn="base" hangingPunct="0">
              <a:spcBef>
                <a:spcPct val="0"/>
              </a:spcBef>
              <a:spcAft>
                <a:spcPct val="0"/>
              </a:spcAft>
              <a:tabLst>
                <a:tab pos="1973263" algn="l"/>
              </a:tabLst>
              <a:defRPr>
                <a:solidFill>
                  <a:schemeClr val="tx1"/>
                </a:solidFill>
                <a:latin typeface="Arial" panose="020B0604020202020204" pitchFamily="34" charset="0"/>
              </a:defRPr>
            </a:lvl4pPr>
            <a:lvl5pPr eaLnBrk="0" fontAlgn="base" hangingPunct="0">
              <a:spcBef>
                <a:spcPct val="0"/>
              </a:spcBef>
              <a:spcAft>
                <a:spcPct val="0"/>
              </a:spcAft>
              <a:tabLst>
                <a:tab pos="1973263" algn="l"/>
              </a:tabLst>
              <a:defRPr>
                <a:solidFill>
                  <a:schemeClr val="tx1"/>
                </a:solidFill>
                <a:latin typeface="Arial" panose="020B0604020202020204" pitchFamily="34" charset="0"/>
              </a:defRPr>
            </a:lvl5pPr>
            <a:lvl6pPr eaLnBrk="0" fontAlgn="base" hangingPunct="0">
              <a:spcBef>
                <a:spcPct val="0"/>
              </a:spcBef>
              <a:spcAft>
                <a:spcPct val="0"/>
              </a:spcAft>
              <a:tabLst>
                <a:tab pos="1973263" algn="l"/>
              </a:tabLst>
              <a:defRPr>
                <a:solidFill>
                  <a:schemeClr val="tx1"/>
                </a:solidFill>
                <a:latin typeface="Arial" panose="020B0604020202020204" pitchFamily="34" charset="0"/>
              </a:defRPr>
            </a:lvl6pPr>
            <a:lvl7pPr eaLnBrk="0" fontAlgn="base" hangingPunct="0">
              <a:spcBef>
                <a:spcPct val="0"/>
              </a:spcBef>
              <a:spcAft>
                <a:spcPct val="0"/>
              </a:spcAft>
              <a:tabLst>
                <a:tab pos="1973263" algn="l"/>
              </a:tabLst>
              <a:defRPr>
                <a:solidFill>
                  <a:schemeClr val="tx1"/>
                </a:solidFill>
                <a:latin typeface="Arial" panose="020B0604020202020204" pitchFamily="34" charset="0"/>
              </a:defRPr>
            </a:lvl7pPr>
            <a:lvl8pPr eaLnBrk="0" fontAlgn="base" hangingPunct="0">
              <a:spcBef>
                <a:spcPct val="0"/>
              </a:spcBef>
              <a:spcAft>
                <a:spcPct val="0"/>
              </a:spcAft>
              <a:tabLst>
                <a:tab pos="1973263" algn="l"/>
              </a:tabLst>
              <a:defRPr>
                <a:solidFill>
                  <a:schemeClr val="tx1"/>
                </a:solidFill>
                <a:latin typeface="Arial" panose="020B0604020202020204" pitchFamily="34" charset="0"/>
              </a:defRPr>
            </a:lvl8pPr>
            <a:lvl9pPr eaLnBrk="0" fontAlgn="base" hangingPunct="0">
              <a:spcBef>
                <a:spcPct val="0"/>
              </a:spcBef>
              <a:spcAft>
                <a:spcPct val="0"/>
              </a:spcAft>
              <a:tabLst>
                <a:tab pos="1973263"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1973263" algn="l"/>
              </a:tabLst>
            </a:pPr>
            <a:r>
              <a:rPr kumimoji="0" lang="en-US" altLang="en-US" sz="36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ER diagram:-</a:t>
            </a:r>
            <a:endParaRPr kumimoji="0" lang="en-US" altLang="en-US" sz="3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1973263" algn="l"/>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pic>
        <p:nvPicPr>
          <p:cNvPr id="7169" name="Picture 9">
            <a:extLst>
              <a:ext uri="{FF2B5EF4-FFF2-40B4-BE49-F238E27FC236}">
                <a16:creationId xmlns:a16="http://schemas.microsoft.com/office/drawing/2014/main" id="{081B0E90-B4CD-9747-193C-1B57277A98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5101" y="1493520"/>
            <a:ext cx="2028779" cy="4961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43233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D4D309-698A-4C98-6813-0C0163E5AB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D9A067-2AFD-A4DD-66BB-E7E3CD2536AC}"/>
              </a:ext>
            </a:extLst>
          </p:cNvPr>
          <p:cNvSpPr>
            <a:spLocks noGrp="1"/>
          </p:cNvSpPr>
          <p:nvPr>
            <p:ph type="title"/>
          </p:nvPr>
        </p:nvSpPr>
        <p:spPr>
          <a:xfrm>
            <a:off x="1234440" y="350520"/>
            <a:ext cx="9152252" cy="701040"/>
          </a:xfrm>
        </p:spPr>
        <p:txBody>
          <a:bodyPr/>
          <a:lstStyle/>
          <a:p>
            <a:pPr algn="l"/>
            <a:r>
              <a:rPr lang="en-IN" b="1" i="0" dirty="0" err="1">
                <a:effectLst/>
                <a:latin typeface="IBM Plex Sans" panose="020B0503050203000203" pitchFamily="34" charset="0"/>
              </a:rPr>
              <a:t>modeling</a:t>
            </a:r>
            <a:r>
              <a:rPr lang="en-IN" b="1" i="0" dirty="0">
                <a:effectLst/>
                <a:latin typeface="IBM Plex Sans" panose="020B0503050203000203" pitchFamily="34" charset="0"/>
              </a:rPr>
              <a:t>:</a:t>
            </a:r>
          </a:p>
        </p:txBody>
      </p:sp>
      <p:sp>
        <p:nvSpPr>
          <p:cNvPr id="3" name="Rectangle 2">
            <a:extLst>
              <a:ext uri="{FF2B5EF4-FFF2-40B4-BE49-F238E27FC236}">
                <a16:creationId xmlns:a16="http://schemas.microsoft.com/office/drawing/2014/main" id="{9AAC429B-DA60-23C6-EA32-C1A10306B0F7}"/>
              </a:ext>
            </a:extLst>
          </p:cNvPr>
          <p:cNvSpPr>
            <a:spLocks noChangeArrowheads="1"/>
          </p:cNvSpPr>
          <p:nvPr/>
        </p:nvSpPr>
        <p:spPr bwMode="auto">
          <a:xfrm>
            <a:off x="5212080" y="273152"/>
            <a:ext cx="6659880"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Deployment diagram:-</a:t>
            </a:r>
            <a:br>
              <a:rPr kumimoji="0" lang="en-US" altLang="en-US" sz="40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br>
              <a:rPr kumimoji="0" lang="en-US" altLang="en-US" sz="40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endParaRPr kumimoji="0" lang="en-US" altLang="en-US" sz="4000" b="0" i="0" u="none" strike="noStrike" cap="none" normalizeH="0" baseline="0" dirty="0">
              <a:ln>
                <a:noFill/>
              </a:ln>
              <a:solidFill>
                <a:schemeClr val="tx1"/>
              </a:solidFill>
              <a:effectLst/>
              <a:latin typeface="Arial" panose="020B0604020202020204" pitchFamily="34" charset="0"/>
            </a:endParaRPr>
          </a:p>
        </p:txBody>
      </p:sp>
      <p:pic>
        <p:nvPicPr>
          <p:cNvPr id="8193" name="Picture 8" descr="PlantUML Diagram">
            <a:extLst>
              <a:ext uri="{FF2B5EF4-FFF2-40B4-BE49-F238E27FC236}">
                <a16:creationId xmlns:a16="http://schemas.microsoft.com/office/drawing/2014/main" id="{E137C432-E5BF-5304-C5DE-7539003DE9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2040" y="1450332"/>
            <a:ext cx="3215640" cy="4874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82793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ACEEDD-AC95-46D5-7EB5-F74A7E5B5B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7EBAA2-064F-2BC4-22BD-05F12E50737C}"/>
              </a:ext>
            </a:extLst>
          </p:cNvPr>
          <p:cNvSpPr>
            <a:spLocks noGrp="1"/>
          </p:cNvSpPr>
          <p:nvPr>
            <p:ph type="title"/>
          </p:nvPr>
        </p:nvSpPr>
        <p:spPr>
          <a:xfrm>
            <a:off x="1280160" y="685800"/>
            <a:ext cx="9137012" cy="1280160"/>
          </a:xfrm>
        </p:spPr>
        <p:txBody>
          <a:bodyPr/>
          <a:lstStyle/>
          <a:p>
            <a:pPr algn="l"/>
            <a:r>
              <a:rPr lang="en-US" b="1" i="0" dirty="0">
                <a:effectLst/>
                <a:latin typeface="IBM Plex Sans" panose="020B0503050203000203" pitchFamily="34" charset="0"/>
              </a:rPr>
              <a:t>Testing:</a:t>
            </a:r>
            <a:endParaRPr lang="en-IN" b="1" i="0" dirty="0">
              <a:effectLst/>
              <a:latin typeface="IBM Plex Sans" panose="020B0503050203000203" pitchFamily="34" charset="0"/>
            </a:endParaRPr>
          </a:p>
        </p:txBody>
      </p:sp>
      <p:sp>
        <p:nvSpPr>
          <p:cNvPr id="3" name="Rectangle 1">
            <a:extLst>
              <a:ext uri="{FF2B5EF4-FFF2-40B4-BE49-F238E27FC236}">
                <a16:creationId xmlns:a16="http://schemas.microsoft.com/office/drawing/2014/main" id="{17974DA7-5445-DF9F-FA84-85A4964E4BC0}"/>
              </a:ext>
            </a:extLst>
          </p:cNvPr>
          <p:cNvSpPr>
            <a:spLocks noGrp="1" noChangeArrowheads="1"/>
          </p:cNvSpPr>
          <p:nvPr>
            <p:ph sz="half" idx="2"/>
          </p:nvPr>
        </p:nvSpPr>
        <p:spPr bwMode="auto">
          <a:xfrm>
            <a:off x="1113569" y="2808296"/>
            <a:ext cx="3961351" cy="2229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1" i="0" dirty="0">
                <a:effectLst/>
                <a:latin typeface="IBM Plex Sans" panose="020B0503050203000203" pitchFamily="34" charset="0"/>
              </a:rPr>
              <a:t>Black Box Testing:</a:t>
            </a:r>
          </a:p>
          <a:p>
            <a:pPr algn="l">
              <a:buFont typeface="Arial" panose="020B0604020202020204" pitchFamily="34" charset="0"/>
              <a:buChar char="•"/>
            </a:pPr>
            <a:r>
              <a:rPr lang="en-US" b="0" i="0" dirty="0">
                <a:effectLst/>
                <a:latin typeface="IBM Plex Sans" panose="020B0503050203000203" pitchFamily="34" charset="0"/>
              </a:rPr>
              <a:t>User registration flow</a:t>
            </a:r>
          </a:p>
          <a:p>
            <a:pPr algn="l">
              <a:buFont typeface="Arial" panose="020B0604020202020204" pitchFamily="34" charset="0"/>
              <a:buChar char="•"/>
            </a:pPr>
            <a:r>
              <a:rPr lang="en-US" b="0" i="0" dirty="0">
                <a:effectLst/>
                <a:latin typeface="IBM Plex Sans" panose="020B0503050203000203" pitchFamily="34" charset="0"/>
              </a:rPr>
              <a:t>Book management operations</a:t>
            </a:r>
          </a:p>
          <a:p>
            <a:pPr algn="l">
              <a:buFont typeface="Arial" panose="020B0604020202020204" pitchFamily="34" charset="0"/>
              <a:buChar char="•"/>
            </a:pPr>
            <a:r>
              <a:rPr lang="en-US" b="0" i="0" dirty="0">
                <a:effectLst/>
                <a:latin typeface="IBM Plex Sans" panose="020B0503050203000203" pitchFamily="34" charset="0"/>
              </a:rPr>
              <a:t>Review submission process</a:t>
            </a:r>
          </a:p>
          <a:p>
            <a:pPr algn="l">
              <a:buFont typeface="Arial" panose="020B0604020202020204" pitchFamily="34" charset="0"/>
              <a:buChar char="•"/>
            </a:pPr>
            <a:r>
              <a:rPr lang="en-US" b="0" i="0" dirty="0">
                <a:effectLst/>
                <a:latin typeface="IBM Plex Sans" panose="020B0503050203000203" pitchFamily="34" charset="0"/>
              </a:rPr>
              <a:t>Reading list functionality</a:t>
            </a:r>
          </a:p>
          <a:p>
            <a:pPr algn="l">
              <a:buFont typeface="+mj-lt"/>
              <a:buAutoNum type="arabicPeriod"/>
            </a:pPr>
            <a:endParaRPr lang="en-US" b="0" i="0" dirty="0">
              <a:effectLst/>
              <a:latin typeface="IBM Plex Sans" panose="020B0503050203000203" pitchFamily="34" charset="0"/>
            </a:endParaRPr>
          </a:p>
        </p:txBody>
      </p:sp>
      <p:sp>
        <p:nvSpPr>
          <p:cNvPr id="6" name="TextBox 5">
            <a:extLst>
              <a:ext uri="{FF2B5EF4-FFF2-40B4-BE49-F238E27FC236}">
                <a16:creationId xmlns:a16="http://schemas.microsoft.com/office/drawing/2014/main" id="{86D36133-696C-0759-4259-63E732EFB390}"/>
              </a:ext>
            </a:extLst>
          </p:cNvPr>
          <p:cNvSpPr txBox="1"/>
          <p:nvPr/>
        </p:nvSpPr>
        <p:spPr>
          <a:xfrm>
            <a:off x="6096000" y="2768798"/>
            <a:ext cx="5212080" cy="2246769"/>
          </a:xfrm>
          <a:prstGeom prst="rect">
            <a:avLst/>
          </a:prstGeom>
          <a:noFill/>
        </p:spPr>
        <p:txBody>
          <a:bodyPr wrap="square">
            <a:spAutoFit/>
          </a:bodyPr>
          <a:lstStyle/>
          <a:p>
            <a:pPr algn="l">
              <a:buNone/>
            </a:pPr>
            <a:r>
              <a:rPr lang="en-US" sz="2000" b="1" i="0" dirty="0">
                <a:effectLst/>
                <a:latin typeface="IBM Plex Sans" panose="020B0503050203000203" pitchFamily="34" charset="0"/>
              </a:rPr>
              <a:t>White Box Testing:</a:t>
            </a:r>
          </a:p>
          <a:p>
            <a:pPr algn="l">
              <a:buFont typeface="Arial" panose="020B0604020202020204" pitchFamily="34" charset="0"/>
              <a:buChar char="•"/>
            </a:pPr>
            <a:r>
              <a:rPr lang="en-US" sz="2000" b="0" i="0" dirty="0">
                <a:effectLst/>
                <a:latin typeface="IBM Plex Sans" panose="020B0503050203000203" pitchFamily="34" charset="0"/>
              </a:rPr>
              <a:t>Authentication logic</a:t>
            </a:r>
          </a:p>
          <a:p>
            <a:pPr algn="l">
              <a:buFont typeface="Arial" panose="020B0604020202020204" pitchFamily="34" charset="0"/>
              <a:buChar char="•"/>
            </a:pPr>
            <a:r>
              <a:rPr lang="en-US" sz="2000" b="0" i="0" dirty="0">
                <a:effectLst/>
                <a:latin typeface="IBM Plex Sans" panose="020B0503050203000203" pitchFamily="34" charset="0"/>
              </a:rPr>
              <a:t>Data filtering and sorting</a:t>
            </a:r>
          </a:p>
          <a:p>
            <a:pPr algn="l">
              <a:buFont typeface="Arial" panose="020B0604020202020204" pitchFamily="34" charset="0"/>
              <a:buChar char="•"/>
            </a:pPr>
            <a:r>
              <a:rPr lang="en-US" sz="2000" b="0" i="0" dirty="0">
                <a:effectLst/>
                <a:latin typeface="IBM Plex Sans" panose="020B0503050203000203" pitchFamily="34" charset="0"/>
              </a:rPr>
              <a:t>API endpoint validation</a:t>
            </a:r>
          </a:p>
          <a:p>
            <a:pPr algn="l">
              <a:buFont typeface="Arial" panose="020B0604020202020204" pitchFamily="34" charset="0"/>
              <a:buChar char="•"/>
            </a:pPr>
            <a:r>
              <a:rPr lang="en-US" sz="2000" b="0" i="0" dirty="0">
                <a:effectLst/>
                <a:latin typeface="IBM Plex Sans" panose="020B0503050203000203" pitchFamily="34" charset="0"/>
              </a:rPr>
              <a:t>Database operations</a:t>
            </a:r>
          </a:p>
          <a:p>
            <a:pPr>
              <a:buNone/>
            </a:pPr>
            <a:br>
              <a:rPr lang="en-US" sz="2000" dirty="0"/>
            </a:br>
            <a:endParaRPr lang="en-US" sz="2000" b="0" i="0" dirty="0">
              <a:effectLst/>
              <a:latin typeface="IBM Plex Sans" panose="020B0503050203000203" pitchFamily="34" charset="0"/>
            </a:endParaRPr>
          </a:p>
        </p:txBody>
      </p:sp>
    </p:spTree>
    <p:extLst>
      <p:ext uri="{BB962C8B-B14F-4D97-AF65-F5344CB8AC3E}">
        <p14:creationId xmlns:p14="http://schemas.microsoft.com/office/powerpoint/2010/main" val="29664104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ACD36E-0054-7321-842D-DC24C69577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0B242C-819B-A284-C8C3-ABD1DD6260F0}"/>
              </a:ext>
            </a:extLst>
          </p:cNvPr>
          <p:cNvSpPr>
            <a:spLocks noGrp="1"/>
          </p:cNvSpPr>
          <p:nvPr>
            <p:ph type="title"/>
          </p:nvPr>
        </p:nvSpPr>
        <p:spPr>
          <a:xfrm>
            <a:off x="1280160" y="685800"/>
            <a:ext cx="9137012" cy="1280160"/>
          </a:xfrm>
        </p:spPr>
        <p:txBody>
          <a:bodyPr/>
          <a:lstStyle/>
          <a:p>
            <a:pPr algn="l"/>
            <a:r>
              <a:rPr lang="en-US" b="1" i="0" dirty="0">
                <a:effectLst/>
                <a:latin typeface="IBM Plex Sans" panose="020B0503050203000203" pitchFamily="34" charset="0"/>
              </a:rPr>
              <a:t>Testing:</a:t>
            </a:r>
            <a:endParaRPr lang="en-IN" b="1" i="0" dirty="0">
              <a:effectLst/>
              <a:latin typeface="IBM Plex Sans" panose="020B0503050203000203" pitchFamily="34" charset="0"/>
            </a:endParaRPr>
          </a:p>
        </p:txBody>
      </p:sp>
      <p:sp>
        <p:nvSpPr>
          <p:cNvPr id="3" name="Rectangle 1">
            <a:extLst>
              <a:ext uri="{FF2B5EF4-FFF2-40B4-BE49-F238E27FC236}">
                <a16:creationId xmlns:a16="http://schemas.microsoft.com/office/drawing/2014/main" id="{594AEBAA-1B96-F16F-D536-36F8989F9C90}"/>
              </a:ext>
            </a:extLst>
          </p:cNvPr>
          <p:cNvSpPr>
            <a:spLocks noGrp="1" noChangeArrowheads="1"/>
          </p:cNvSpPr>
          <p:nvPr>
            <p:ph sz="half" idx="2"/>
          </p:nvPr>
        </p:nvSpPr>
        <p:spPr bwMode="auto">
          <a:xfrm>
            <a:off x="1113569" y="2997065"/>
            <a:ext cx="3961351" cy="18517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1" i="0" dirty="0">
                <a:effectLst/>
                <a:latin typeface="IBM Plex Sans" panose="020B0503050203000203" pitchFamily="34" charset="0"/>
              </a:rPr>
              <a:t>Performance and Load Testing:</a:t>
            </a:r>
          </a:p>
          <a:p>
            <a:pPr algn="l">
              <a:buFont typeface="Arial" panose="020B0604020202020204" pitchFamily="34" charset="0"/>
              <a:buChar char="•"/>
            </a:pPr>
            <a:r>
              <a:rPr lang="en-US" b="0" i="0" dirty="0">
                <a:effectLst/>
                <a:latin typeface="IBM Plex Sans" panose="020B0503050203000203" pitchFamily="34" charset="0"/>
              </a:rPr>
              <a:t>Response time measurement</a:t>
            </a:r>
          </a:p>
          <a:p>
            <a:pPr algn="l">
              <a:buFont typeface="Arial" panose="020B0604020202020204" pitchFamily="34" charset="0"/>
              <a:buChar char="•"/>
            </a:pPr>
            <a:r>
              <a:rPr lang="en-US" b="0" i="0" dirty="0">
                <a:effectLst/>
                <a:latin typeface="IBM Plex Sans" panose="020B0503050203000203" pitchFamily="34" charset="0"/>
              </a:rPr>
              <a:t>Concurrent user handling</a:t>
            </a:r>
          </a:p>
          <a:p>
            <a:pPr algn="l">
              <a:buFont typeface="Arial" panose="020B0604020202020204" pitchFamily="34" charset="0"/>
              <a:buChar char="•"/>
            </a:pPr>
            <a:r>
              <a:rPr lang="en-US" b="0" i="0" dirty="0">
                <a:effectLst/>
                <a:latin typeface="IBM Plex Sans" panose="020B0503050203000203" pitchFamily="34" charset="0"/>
              </a:rPr>
              <a:t>Database query optimization</a:t>
            </a:r>
          </a:p>
          <a:p>
            <a:pPr algn="l">
              <a:buFont typeface="Arial" panose="020B0604020202020204" pitchFamily="34" charset="0"/>
              <a:buChar char="•"/>
            </a:pPr>
            <a:r>
              <a:rPr lang="en-US" b="0" i="0" dirty="0">
                <a:effectLst/>
                <a:latin typeface="IBM Plex Sans" panose="020B0503050203000203" pitchFamily="34" charset="0"/>
              </a:rPr>
              <a:t>Memory usage monitoring</a:t>
            </a:r>
          </a:p>
        </p:txBody>
      </p:sp>
      <p:sp>
        <p:nvSpPr>
          <p:cNvPr id="6" name="TextBox 5">
            <a:extLst>
              <a:ext uri="{FF2B5EF4-FFF2-40B4-BE49-F238E27FC236}">
                <a16:creationId xmlns:a16="http://schemas.microsoft.com/office/drawing/2014/main" id="{E5A7BBF7-0816-2128-0033-B7C607246651}"/>
              </a:ext>
            </a:extLst>
          </p:cNvPr>
          <p:cNvSpPr txBox="1"/>
          <p:nvPr/>
        </p:nvSpPr>
        <p:spPr>
          <a:xfrm>
            <a:off x="6096000" y="2768798"/>
            <a:ext cx="5212080" cy="1631216"/>
          </a:xfrm>
          <a:prstGeom prst="rect">
            <a:avLst/>
          </a:prstGeom>
          <a:noFill/>
        </p:spPr>
        <p:txBody>
          <a:bodyPr wrap="square">
            <a:spAutoFit/>
          </a:bodyPr>
          <a:lstStyle/>
          <a:p>
            <a:pPr algn="l">
              <a:buNone/>
            </a:pPr>
            <a:r>
              <a:rPr lang="en-US" sz="2000" b="1" i="0" dirty="0">
                <a:effectLst/>
                <a:latin typeface="IBM Plex Sans" panose="020B0503050203000203" pitchFamily="34" charset="0"/>
              </a:rPr>
              <a:t>Manual Testing:</a:t>
            </a:r>
          </a:p>
          <a:p>
            <a:pPr algn="l">
              <a:buFont typeface="Arial" panose="020B0604020202020204" pitchFamily="34" charset="0"/>
              <a:buChar char="•"/>
            </a:pPr>
            <a:r>
              <a:rPr lang="en-US" sz="2000" b="0" i="0" dirty="0">
                <a:effectLst/>
                <a:latin typeface="IBM Plex Sans" panose="020B0503050203000203" pitchFamily="34" charset="0"/>
              </a:rPr>
              <a:t>UI/UX validation</a:t>
            </a:r>
          </a:p>
          <a:p>
            <a:pPr algn="l">
              <a:buFont typeface="Arial" panose="020B0604020202020204" pitchFamily="34" charset="0"/>
              <a:buChar char="•"/>
            </a:pPr>
            <a:r>
              <a:rPr lang="en-US" sz="2000" b="0" i="0" dirty="0">
                <a:effectLst/>
                <a:latin typeface="IBM Plex Sans" panose="020B0503050203000203" pitchFamily="34" charset="0"/>
              </a:rPr>
              <a:t>Cross-browser compatibility</a:t>
            </a:r>
          </a:p>
          <a:p>
            <a:pPr algn="l">
              <a:buFont typeface="Arial" panose="020B0604020202020204" pitchFamily="34" charset="0"/>
              <a:buChar char="•"/>
            </a:pPr>
            <a:r>
              <a:rPr lang="en-US" sz="2000" b="0" i="0" dirty="0">
                <a:effectLst/>
                <a:latin typeface="IBM Plex Sans" panose="020B0503050203000203" pitchFamily="34" charset="0"/>
              </a:rPr>
              <a:t>Mobile responsiveness</a:t>
            </a:r>
          </a:p>
          <a:p>
            <a:pPr algn="l">
              <a:buFont typeface="Arial" panose="020B0604020202020204" pitchFamily="34" charset="0"/>
              <a:buChar char="•"/>
            </a:pPr>
            <a:r>
              <a:rPr lang="en-US" sz="2000" b="0" i="0" dirty="0">
                <a:effectLst/>
                <a:latin typeface="IBM Plex Sans" panose="020B0503050203000203" pitchFamily="34" charset="0"/>
              </a:rPr>
              <a:t>Error handling</a:t>
            </a:r>
          </a:p>
        </p:txBody>
      </p:sp>
    </p:spTree>
    <p:extLst>
      <p:ext uri="{BB962C8B-B14F-4D97-AF65-F5344CB8AC3E}">
        <p14:creationId xmlns:p14="http://schemas.microsoft.com/office/powerpoint/2010/main" val="10764798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4EF123-A6B6-D808-9FC9-F8CB26406F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2563AD-6190-6DFB-DED8-20B742F01BDD}"/>
              </a:ext>
            </a:extLst>
          </p:cNvPr>
          <p:cNvSpPr>
            <a:spLocks noGrp="1"/>
          </p:cNvSpPr>
          <p:nvPr>
            <p:ph type="title"/>
          </p:nvPr>
        </p:nvSpPr>
        <p:spPr>
          <a:xfrm>
            <a:off x="1295400" y="609600"/>
            <a:ext cx="9159240" cy="804416"/>
          </a:xfrm>
        </p:spPr>
        <p:txBody>
          <a:bodyPr/>
          <a:lstStyle/>
          <a:p>
            <a:pPr algn="l"/>
            <a:r>
              <a:rPr lang="en-US" b="1" i="0" dirty="0">
                <a:effectLst/>
                <a:latin typeface="IBM Plex Sans" panose="020B0503050203000203" pitchFamily="34" charset="0"/>
              </a:rPr>
              <a:t>Results and challenges:</a:t>
            </a:r>
            <a:endParaRPr lang="en-IN" b="1" i="0" dirty="0">
              <a:effectLst/>
              <a:latin typeface="IBM Plex Sans" panose="020B0503050203000203" pitchFamily="34" charset="0"/>
            </a:endParaRPr>
          </a:p>
        </p:txBody>
      </p:sp>
      <p:sp>
        <p:nvSpPr>
          <p:cNvPr id="3" name="Rectangle 1">
            <a:extLst>
              <a:ext uri="{FF2B5EF4-FFF2-40B4-BE49-F238E27FC236}">
                <a16:creationId xmlns:a16="http://schemas.microsoft.com/office/drawing/2014/main" id="{C901C2FA-E7C1-299F-7752-AD8013301B26}"/>
              </a:ext>
            </a:extLst>
          </p:cNvPr>
          <p:cNvSpPr>
            <a:spLocks noGrp="1" noChangeArrowheads="1"/>
          </p:cNvSpPr>
          <p:nvPr>
            <p:ph sz="half" idx="2"/>
          </p:nvPr>
        </p:nvSpPr>
        <p:spPr bwMode="auto">
          <a:xfrm>
            <a:off x="1113569" y="1761855"/>
            <a:ext cx="3961351" cy="4322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1" i="0" dirty="0">
                <a:effectLst/>
                <a:latin typeface="IBM Plex Sans" panose="020B0503050203000203" pitchFamily="34" charset="0"/>
              </a:rPr>
              <a:t>Results Achieved</a:t>
            </a:r>
          </a:p>
          <a:p>
            <a:pPr algn="l">
              <a:buFont typeface="+mj-lt"/>
              <a:buAutoNum type="arabicPeriod"/>
            </a:pPr>
            <a:r>
              <a:rPr lang="en-US" b="0" i="0" dirty="0">
                <a:effectLst/>
                <a:latin typeface="var(--font-family-default)"/>
              </a:rPr>
              <a:t>Successful implementation of:</a:t>
            </a:r>
          </a:p>
          <a:p>
            <a:pPr marL="742950" lvl="1" indent="-285750" algn="l">
              <a:buFont typeface="+mj-lt"/>
              <a:buAutoNum type="arabicPeriod"/>
            </a:pPr>
            <a:r>
              <a:rPr lang="en-US" b="0" i="0" dirty="0">
                <a:effectLst/>
                <a:latin typeface="IBM Plex Sans" panose="020B0503050203000203" pitchFamily="34" charset="0"/>
              </a:rPr>
              <a:t>Dual role system</a:t>
            </a:r>
          </a:p>
          <a:p>
            <a:pPr marL="742950" lvl="1" indent="-285750" algn="l">
              <a:buFont typeface="+mj-lt"/>
              <a:buAutoNum type="arabicPeriod"/>
            </a:pPr>
            <a:r>
              <a:rPr lang="en-US" b="0" i="0" dirty="0">
                <a:effectLst/>
                <a:latin typeface="IBM Plex Sans" panose="020B0503050203000203" pitchFamily="34" charset="0"/>
              </a:rPr>
              <a:t>Book management</a:t>
            </a:r>
          </a:p>
          <a:p>
            <a:pPr marL="742950" lvl="1" indent="-285750" algn="l">
              <a:buFont typeface="+mj-lt"/>
              <a:buAutoNum type="arabicPeriod"/>
            </a:pPr>
            <a:r>
              <a:rPr lang="en-US" b="0" i="0" dirty="0">
                <a:effectLst/>
                <a:latin typeface="IBM Plex Sans" panose="020B0503050203000203" pitchFamily="34" charset="0"/>
              </a:rPr>
              <a:t>Review system</a:t>
            </a:r>
          </a:p>
          <a:p>
            <a:pPr marL="742950" lvl="1" indent="-285750" algn="l">
              <a:buFont typeface="+mj-lt"/>
              <a:buAutoNum type="arabicPeriod"/>
            </a:pPr>
            <a:r>
              <a:rPr lang="en-US" b="0" i="0" dirty="0">
                <a:effectLst/>
                <a:latin typeface="IBM Plex Sans" panose="020B0503050203000203" pitchFamily="34" charset="0"/>
              </a:rPr>
              <a:t>Reading list features</a:t>
            </a:r>
          </a:p>
          <a:p>
            <a:pPr algn="l">
              <a:buFont typeface="+mj-lt"/>
              <a:buAutoNum type="arabicPeriod"/>
            </a:pPr>
            <a:r>
              <a:rPr lang="en-US" b="0" i="0" dirty="0">
                <a:effectLst/>
                <a:latin typeface="var(--font-family-default)"/>
              </a:rPr>
              <a:t>Performance metrics:</a:t>
            </a:r>
          </a:p>
          <a:p>
            <a:pPr marL="742950" lvl="1" indent="-285750" algn="l">
              <a:buFont typeface="+mj-lt"/>
              <a:buAutoNum type="arabicPeriod"/>
            </a:pPr>
            <a:r>
              <a:rPr lang="en-US" b="0" i="0" dirty="0">
                <a:effectLst/>
                <a:latin typeface="IBM Plex Sans" panose="020B0503050203000203" pitchFamily="34" charset="0"/>
              </a:rPr>
              <a:t>Fast page load times</a:t>
            </a:r>
          </a:p>
          <a:p>
            <a:pPr marL="742950" lvl="1" indent="-285750" algn="l">
              <a:buFont typeface="+mj-lt"/>
              <a:buAutoNum type="arabicPeriod"/>
            </a:pPr>
            <a:r>
              <a:rPr lang="en-US" b="0" i="0" dirty="0">
                <a:effectLst/>
                <a:latin typeface="IBM Plex Sans" panose="020B0503050203000203" pitchFamily="34" charset="0"/>
              </a:rPr>
              <a:t>Efficient data handling</a:t>
            </a:r>
          </a:p>
          <a:p>
            <a:pPr marL="742950" lvl="1" indent="-285750" algn="l">
              <a:buFont typeface="+mj-lt"/>
              <a:buAutoNum type="arabicPeriod"/>
            </a:pPr>
            <a:r>
              <a:rPr lang="en-US" b="0" i="0" dirty="0">
                <a:effectLst/>
                <a:latin typeface="IBM Plex Sans" panose="020B0503050203000203" pitchFamily="34" charset="0"/>
              </a:rPr>
              <a:t>Responsive design</a:t>
            </a:r>
          </a:p>
          <a:p>
            <a:pPr marL="742950" lvl="1" indent="-285750" algn="l">
              <a:buFont typeface="+mj-lt"/>
              <a:buAutoNum type="arabicPeriod"/>
            </a:pPr>
            <a:r>
              <a:rPr lang="en-US" b="0" i="0" dirty="0">
                <a:effectLst/>
                <a:latin typeface="IBM Plex Sans" panose="020B0503050203000203" pitchFamily="34" charset="0"/>
              </a:rPr>
              <a:t>Secure authentication</a:t>
            </a:r>
          </a:p>
        </p:txBody>
      </p:sp>
      <p:sp>
        <p:nvSpPr>
          <p:cNvPr id="6" name="TextBox 5">
            <a:extLst>
              <a:ext uri="{FF2B5EF4-FFF2-40B4-BE49-F238E27FC236}">
                <a16:creationId xmlns:a16="http://schemas.microsoft.com/office/drawing/2014/main" id="{5E14C3CD-1483-781D-6B42-8D3AA2817A25}"/>
              </a:ext>
            </a:extLst>
          </p:cNvPr>
          <p:cNvSpPr txBox="1"/>
          <p:nvPr/>
        </p:nvSpPr>
        <p:spPr>
          <a:xfrm>
            <a:off x="6096000" y="2768798"/>
            <a:ext cx="5212080" cy="3477875"/>
          </a:xfrm>
          <a:prstGeom prst="rect">
            <a:avLst/>
          </a:prstGeom>
          <a:noFill/>
        </p:spPr>
        <p:txBody>
          <a:bodyPr wrap="square">
            <a:spAutoFit/>
          </a:bodyPr>
          <a:lstStyle/>
          <a:p>
            <a:pPr algn="l">
              <a:buNone/>
            </a:pPr>
            <a:r>
              <a:rPr lang="en-US" sz="2000" b="1" i="0" dirty="0">
                <a:effectLst/>
                <a:latin typeface="IBM Plex Sans" panose="020B0503050203000203" pitchFamily="34" charset="0"/>
              </a:rPr>
              <a:t>Challenges Encountered:</a:t>
            </a:r>
          </a:p>
          <a:p>
            <a:pPr algn="l">
              <a:buFont typeface="+mj-lt"/>
              <a:buAutoNum type="arabicPeriod"/>
            </a:pPr>
            <a:r>
              <a:rPr lang="en-US" sz="2000" b="0" i="0" dirty="0">
                <a:effectLst/>
                <a:latin typeface="var(--font-family-default)"/>
              </a:rPr>
              <a:t>Technical Challenges:</a:t>
            </a:r>
          </a:p>
          <a:p>
            <a:pPr marL="742950" lvl="1" indent="-285750" algn="l">
              <a:buFont typeface="+mj-lt"/>
              <a:buAutoNum type="arabicPeriod"/>
            </a:pPr>
            <a:r>
              <a:rPr lang="en-US" sz="2000" b="0" i="0" dirty="0">
                <a:effectLst/>
                <a:latin typeface="IBM Plex Sans" panose="020B0503050203000203" pitchFamily="34" charset="0"/>
              </a:rPr>
              <a:t>Session management</a:t>
            </a:r>
          </a:p>
          <a:p>
            <a:pPr marL="742950" lvl="1" indent="-285750" algn="l">
              <a:buFont typeface="+mj-lt"/>
              <a:buAutoNum type="arabicPeriod"/>
            </a:pPr>
            <a:r>
              <a:rPr lang="en-US" sz="2000" b="0" i="0" dirty="0">
                <a:effectLst/>
                <a:latin typeface="IBM Plex Sans" panose="020B0503050203000203" pitchFamily="34" charset="0"/>
              </a:rPr>
              <a:t>Real-time updates</a:t>
            </a:r>
          </a:p>
          <a:p>
            <a:pPr marL="742950" lvl="1" indent="-285750" algn="l">
              <a:buFont typeface="+mj-lt"/>
              <a:buAutoNum type="arabicPeriod"/>
            </a:pPr>
            <a:r>
              <a:rPr lang="en-US" sz="2000" b="0" i="0" dirty="0">
                <a:effectLst/>
                <a:latin typeface="IBM Plex Sans" panose="020B0503050203000203" pitchFamily="34" charset="0"/>
              </a:rPr>
              <a:t>Image handling</a:t>
            </a:r>
          </a:p>
          <a:p>
            <a:pPr marL="742950" lvl="1" indent="-285750" algn="l">
              <a:buFont typeface="+mj-lt"/>
              <a:buAutoNum type="arabicPeriod"/>
            </a:pPr>
            <a:r>
              <a:rPr lang="en-US" sz="2000" b="0" i="0" dirty="0">
                <a:effectLst/>
                <a:latin typeface="IBM Plex Sans" panose="020B0503050203000203" pitchFamily="34" charset="0"/>
              </a:rPr>
              <a:t>Data validation</a:t>
            </a:r>
          </a:p>
          <a:p>
            <a:pPr algn="l">
              <a:buFont typeface="+mj-lt"/>
              <a:buAutoNum type="arabicPeriod"/>
            </a:pPr>
            <a:r>
              <a:rPr lang="en-US" sz="2000" b="0" i="0" dirty="0">
                <a:effectLst/>
                <a:latin typeface="var(--font-family-default)"/>
              </a:rPr>
              <a:t>Implementation Challenges:</a:t>
            </a:r>
          </a:p>
          <a:p>
            <a:pPr marL="742950" lvl="1" indent="-285750" algn="l">
              <a:buFont typeface="+mj-lt"/>
              <a:buAutoNum type="arabicPeriod"/>
            </a:pPr>
            <a:r>
              <a:rPr lang="en-US" sz="2000" b="0" i="0" dirty="0">
                <a:effectLst/>
                <a:latin typeface="IBM Plex Sans" panose="020B0503050203000203" pitchFamily="34" charset="0"/>
              </a:rPr>
              <a:t>Complex state management</a:t>
            </a:r>
          </a:p>
          <a:p>
            <a:pPr marL="742950" lvl="1" indent="-285750" algn="l">
              <a:buFont typeface="+mj-lt"/>
              <a:buAutoNum type="arabicPeriod"/>
            </a:pPr>
            <a:r>
              <a:rPr lang="en-US" sz="2000" b="0" i="0" dirty="0">
                <a:effectLst/>
                <a:latin typeface="IBM Plex Sans" panose="020B0503050203000203" pitchFamily="34" charset="0"/>
              </a:rPr>
              <a:t>Role-based access control</a:t>
            </a:r>
          </a:p>
          <a:p>
            <a:pPr marL="742950" lvl="1" indent="-285750" algn="l">
              <a:buFont typeface="+mj-lt"/>
              <a:buAutoNum type="arabicPeriod"/>
            </a:pPr>
            <a:r>
              <a:rPr lang="en-US" sz="2000" b="0" i="0" dirty="0">
                <a:effectLst/>
                <a:latin typeface="IBM Plex Sans" panose="020B0503050203000203" pitchFamily="34" charset="0"/>
              </a:rPr>
              <a:t>API security</a:t>
            </a:r>
          </a:p>
          <a:p>
            <a:pPr marL="742950" lvl="1" indent="-285750" algn="l">
              <a:buFont typeface="+mj-lt"/>
              <a:buAutoNum type="arabicPeriod"/>
            </a:pPr>
            <a:r>
              <a:rPr lang="en-US" sz="2000" b="0" i="0" dirty="0">
                <a:effectLst/>
                <a:latin typeface="IBM Plex Sans" panose="020B0503050203000203" pitchFamily="34" charset="0"/>
              </a:rPr>
              <a:t>Data consistency</a:t>
            </a:r>
          </a:p>
        </p:txBody>
      </p:sp>
    </p:spTree>
    <p:extLst>
      <p:ext uri="{BB962C8B-B14F-4D97-AF65-F5344CB8AC3E}">
        <p14:creationId xmlns:p14="http://schemas.microsoft.com/office/powerpoint/2010/main" val="6083087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D93BC-F233-ABBB-44A2-3308819383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D8D591-F5DB-BF35-8FD6-D196BB9948FF}"/>
              </a:ext>
            </a:extLst>
          </p:cNvPr>
          <p:cNvSpPr>
            <a:spLocks noGrp="1"/>
          </p:cNvSpPr>
          <p:nvPr>
            <p:ph type="title"/>
          </p:nvPr>
        </p:nvSpPr>
        <p:spPr>
          <a:xfrm>
            <a:off x="1295400" y="609600"/>
            <a:ext cx="9159240" cy="804416"/>
          </a:xfrm>
        </p:spPr>
        <p:txBody>
          <a:bodyPr/>
          <a:lstStyle/>
          <a:p>
            <a:pPr algn="l"/>
            <a:r>
              <a:rPr lang="en-US" dirty="0">
                <a:latin typeface="IBM Plex Sans" panose="020B0503050203000203" pitchFamily="34" charset="0"/>
              </a:rPr>
              <a:t>conclusion</a:t>
            </a:r>
            <a:r>
              <a:rPr lang="en-US" b="1" i="0" dirty="0">
                <a:effectLst/>
                <a:latin typeface="IBM Plex Sans" panose="020B0503050203000203" pitchFamily="34" charset="0"/>
              </a:rPr>
              <a:t>:</a:t>
            </a:r>
            <a:endParaRPr lang="en-IN" b="1" i="0" dirty="0">
              <a:effectLst/>
              <a:latin typeface="IBM Plex Sans" panose="020B0503050203000203" pitchFamily="34" charset="0"/>
            </a:endParaRPr>
          </a:p>
        </p:txBody>
      </p:sp>
      <p:sp>
        <p:nvSpPr>
          <p:cNvPr id="3" name="Rectangle 1">
            <a:extLst>
              <a:ext uri="{FF2B5EF4-FFF2-40B4-BE49-F238E27FC236}">
                <a16:creationId xmlns:a16="http://schemas.microsoft.com/office/drawing/2014/main" id="{B139BAF6-EE6B-0FD3-51D7-3C2185C76516}"/>
              </a:ext>
            </a:extLst>
          </p:cNvPr>
          <p:cNvSpPr>
            <a:spLocks noGrp="1" noChangeArrowheads="1"/>
          </p:cNvSpPr>
          <p:nvPr>
            <p:ph sz="half" idx="2"/>
          </p:nvPr>
        </p:nvSpPr>
        <p:spPr bwMode="auto">
          <a:xfrm>
            <a:off x="1113569" y="1914718"/>
            <a:ext cx="3961351" cy="40164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sz="2000" b="1" i="0" dirty="0">
                <a:effectLst/>
                <a:latin typeface="IBM Plex Sans" panose="020B0503050203000203" pitchFamily="34" charset="0"/>
              </a:rPr>
              <a:t>Conclusions and Limitations</a:t>
            </a:r>
          </a:p>
          <a:p>
            <a:pPr algn="l">
              <a:buNone/>
            </a:pPr>
            <a:r>
              <a:rPr lang="en-US" sz="2000" b="0" i="0" dirty="0">
                <a:effectLst/>
                <a:latin typeface="IBM Plex Sans" panose="020B0503050203000203" pitchFamily="34" charset="0"/>
              </a:rPr>
              <a:t>Successfully implemented:</a:t>
            </a:r>
          </a:p>
          <a:p>
            <a:pPr algn="l">
              <a:buFont typeface="Arial" panose="020B0604020202020204" pitchFamily="34" charset="0"/>
              <a:buChar char="•"/>
            </a:pPr>
            <a:r>
              <a:rPr lang="en-US" sz="2000" b="0" i="0" dirty="0">
                <a:effectLst/>
                <a:latin typeface="IBM Plex Sans" panose="020B0503050203000203" pitchFamily="34" charset="0"/>
              </a:rPr>
              <a:t>Modern book review platform</a:t>
            </a:r>
          </a:p>
          <a:p>
            <a:pPr algn="l">
              <a:buFont typeface="Arial" panose="020B0604020202020204" pitchFamily="34" charset="0"/>
              <a:buChar char="•"/>
            </a:pPr>
            <a:r>
              <a:rPr lang="en-US" sz="2000" b="0" i="0" dirty="0">
                <a:effectLst/>
                <a:latin typeface="IBM Plex Sans" panose="020B0503050203000203" pitchFamily="34" charset="0"/>
              </a:rPr>
              <a:t>Comprehensive admin controls</a:t>
            </a:r>
          </a:p>
          <a:p>
            <a:pPr algn="l">
              <a:buFont typeface="Arial" panose="020B0604020202020204" pitchFamily="34" charset="0"/>
              <a:buChar char="•"/>
            </a:pPr>
            <a:r>
              <a:rPr lang="en-US" sz="2000" b="0" i="0" dirty="0">
                <a:effectLst/>
                <a:latin typeface="IBM Plex Sans" panose="020B0503050203000203" pitchFamily="34" charset="0"/>
              </a:rPr>
              <a:t>User-friendly interface</a:t>
            </a:r>
          </a:p>
          <a:p>
            <a:pPr algn="l">
              <a:buFont typeface="Arial" panose="020B0604020202020204" pitchFamily="34" charset="0"/>
              <a:buChar char="•"/>
            </a:pPr>
            <a:r>
              <a:rPr lang="en-US" sz="2000" b="0" i="0" dirty="0">
                <a:effectLst/>
                <a:latin typeface="IBM Plex Sans" panose="020B0503050203000203" pitchFamily="34" charset="0"/>
              </a:rPr>
              <a:t>Secure authentication</a:t>
            </a:r>
          </a:p>
          <a:p>
            <a:pPr algn="l">
              <a:buNone/>
            </a:pPr>
            <a:r>
              <a:rPr lang="en-US" sz="2000" b="0" i="0" dirty="0">
                <a:effectLst/>
                <a:latin typeface="IBM Plex Sans" panose="020B0503050203000203" pitchFamily="34" charset="0"/>
              </a:rPr>
              <a:t>Limitations:</a:t>
            </a:r>
          </a:p>
          <a:p>
            <a:pPr algn="l">
              <a:buFont typeface="Arial" panose="020B0604020202020204" pitchFamily="34" charset="0"/>
              <a:buChar char="•"/>
            </a:pPr>
            <a:r>
              <a:rPr lang="en-US" sz="2000" b="0" i="0" dirty="0">
                <a:effectLst/>
                <a:latin typeface="IBM Plex Sans" panose="020B0503050203000203" pitchFamily="34" charset="0"/>
              </a:rPr>
              <a:t>Single server deployment</a:t>
            </a:r>
          </a:p>
          <a:p>
            <a:pPr algn="l">
              <a:buFont typeface="Arial" panose="020B0604020202020204" pitchFamily="34" charset="0"/>
              <a:buChar char="•"/>
            </a:pPr>
            <a:r>
              <a:rPr lang="en-US" sz="2000" b="0" i="0" dirty="0">
                <a:effectLst/>
                <a:latin typeface="IBM Plex Sans" panose="020B0503050203000203" pitchFamily="34" charset="0"/>
              </a:rPr>
              <a:t>Limited social features</a:t>
            </a:r>
          </a:p>
          <a:p>
            <a:pPr algn="l">
              <a:buFont typeface="Arial" panose="020B0604020202020204" pitchFamily="34" charset="0"/>
              <a:buChar char="•"/>
            </a:pPr>
            <a:r>
              <a:rPr lang="en-US" sz="2000" b="0" i="0" dirty="0">
                <a:effectLst/>
                <a:latin typeface="IBM Plex Sans" panose="020B0503050203000203" pitchFamily="34" charset="0"/>
              </a:rPr>
              <a:t>Basic search functionality</a:t>
            </a:r>
          </a:p>
        </p:txBody>
      </p:sp>
      <p:sp>
        <p:nvSpPr>
          <p:cNvPr id="6" name="TextBox 5">
            <a:extLst>
              <a:ext uri="{FF2B5EF4-FFF2-40B4-BE49-F238E27FC236}">
                <a16:creationId xmlns:a16="http://schemas.microsoft.com/office/drawing/2014/main" id="{C6D8FA5A-B108-C6C6-C84C-1F8A9834C683}"/>
              </a:ext>
            </a:extLst>
          </p:cNvPr>
          <p:cNvSpPr txBox="1"/>
          <p:nvPr/>
        </p:nvSpPr>
        <p:spPr>
          <a:xfrm>
            <a:off x="5745480" y="2128718"/>
            <a:ext cx="5181600" cy="3139321"/>
          </a:xfrm>
          <a:prstGeom prst="rect">
            <a:avLst/>
          </a:prstGeom>
          <a:noFill/>
        </p:spPr>
        <p:txBody>
          <a:bodyPr wrap="square">
            <a:spAutoFit/>
          </a:bodyPr>
          <a:lstStyle/>
          <a:p>
            <a:pPr algn="l">
              <a:buNone/>
            </a:pPr>
            <a:r>
              <a:rPr lang="en-US" b="1" i="0" dirty="0">
                <a:effectLst/>
                <a:latin typeface="IBM Plex Sans" panose="020B0503050203000203" pitchFamily="34" charset="0"/>
              </a:rPr>
              <a:t>Scope for Future Work</a:t>
            </a:r>
          </a:p>
          <a:p>
            <a:pPr algn="l">
              <a:buFont typeface="+mj-lt"/>
              <a:buAutoNum type="arabicPeriod"/>
            </a:pPr>
            <a:r>
              <a:rPr lang="en-US" b="0" i="0" dirty="0">
                <a:effectLst/>
                <a:latin typeface="var(--font-family-default)"/>
              </a:rPr>
              <a:t>Enhanced Features:</a:t>
            </a:r>
          </a:p>
          <a:p>
            <a:pPr marL="742950" lvl="1" indent="-285750" algn="l">
              <a:buFont typeface="+mj-lt"/>
              <a:buAutoNum type="arabicPeriod"/>
            </a:pPr>
            <a:r>
              <a:rPr lang="en-US" b="0" i="0" dirty="0">
                <a:effectLst/>
                <a:latin typeface="IBM Plex Sans" panose="020B0503050203000203" pitchFamily="34" charset="0"/>
              </a:rPr>
              <a:t>Advanced search</a:t>
            </a:r>
          </a:p>
          <a:p>
            <a:pPr marL="742950" lvl="1" indent="-285750" algn="l">
              <a:buFont typeface="+mj-lt"/>
              <a:buAutoNum type="arabicPeriod"/>
            </a:pPr>
            <a:r>
              <a:rPr lang="en-US" b="0" i="0" dirty="0">
                <a:effectLst/>
                <a:latin typeface="IBM Plex Sans" panose="020B0503050203000203" pitchFamily="34" charset="0"/>
              </a:rPr>
              <a:t>Social interactions</a:t>
            </a:r>
          </a:p>
          <a:p>
            <a:pPr marL="742950" lvl="1" indent="-285750" algn="l">
              <a:buFont typeface="+mj-lt"/>
              <a:buAutoNum type="arabicPeriod"/>
            </a:pPr>
            <a:r>
              <a:rPr lang="en-US" b="0" i="0" dirty="0">
                <a:effectLst/>
                <a:latin typeface="IBM Plex Sans" panose="020B0503050203000203" pitchFamily="34" charset="0"/>
              </a:rPr>
              <a:t>Reading analytics</a:t>
            </a:r>
          </a:p>
          <a:p>
            <a:pPr marL="742950" lvl="1" indent="-285750" algn="l">
              <a:buFont typeface="+mj-lt"/>
              <a:buAutoNum type="arabicPeriod"/>
            </a:pPr>
            <a:r>
              <a:rPr lang="en-US" b="0" i="0" dirty="0">
                <a:effectLst/>
                <a:latin typeface="IBM Plex Sans" panose="020B0503050203000203" pitchFamily="34" charset="0"/>
              </a:rPr>
              <a:t>Book recommendations</a:t>
            </a:r>
          </a:p>
          <a:p>
            <a:pPr algn="l">
              <a:buFont typeface="+mj-lt"/>
              <a:buAutoNum type="arabicPeriod"/>
            </a:pPr>
            <a:r>
              <a:rPr lang="en-US" b="0" i="0" dirty="0">
                <a:effectLst/>
                <a:latin typeface="var(--font-family-default)"/>
              </a:rPr>
              <a:t>Technical Improvements:</a:t>
            </a:r>
          </a:p>
          <a:p>
            <a:pPr marL="742950" lvl="1" indent="-285750" algn="l">
              <a:buFont typeface="+mj-lt"/>
              <a:buAutoNum type="arabicPeriod"/>
            </a:pPr>
            <a:r>
              <a:rPr lang="en-US" b="0" i="0" dirty="0">
                <a:effectLst/>
                <a:latin typeface="IBM Plex Sans" panose="020B0503050203000203" pitchFamily="34" charset="0"/>
              </a:rPr>
              <a:t>Real-time notifications</a:t>
            </a:r>
          </a:p>
          <a:p>
            <a:pPr marL="742950" lvl="1" indent="-285750" algn="l">
              <a:buFont typeface="+mj-lt"/>
              <a:buAutoNum type="arabicPeriod"/>
            </a:pPr>
            <a:r>
              <a:rPr lang="en-US" b="0" i="0" dirty="0">
                <a:effectLst/>
                <a:latin typeface="IBM Plex Sans" panose="020B0503050203000203" pitchFamily="34" charset="0"/>
              </a:rPr>
              <a:t>Offline support</a:t>
            </a:r>
          </a:p>
          <a:p>
            <a:pPr marL="742950" lvl="1" indent="-285750" algn="l">
              <a:buFont typeface="+mj-lt"/>
              <a:buAutoNum type="arabicPeriod"/>
            </a:pPr>
            <a:r>
              <a:rPr lang="en-US" b="0" i="0" dirty="0">
                <a:effectLst/>
                <a:latin typeface="IBM Plex Sans" panose="020B0503050203000203" pitchFamily="34" charset="0"/>
              </a:rPr>
              <a:t>Performance optimization</a:t>
            </a:r>
          </a:p>
          <a:p>
            <a:pPr marL="742950" lvl="1" indent="-285750" algn="l">
              <a:buFont typeface="+mj-lt"/>
              <a:buAutoNum type="arabicPeriod"/>
            </a:pPr>
            <a:r>
              <a:rPr lang="en-US" b="0" i="0" dirty="0">
                <a:effectLst/>
                <a:latin typeface="IBM Plex Sans" panose="020B0503050203000203" pitchFamily="34" charset="0"/>
              </a:rPr>
              <a:t>Enhanced security</a:t>
            </a:r>
          </a:p>
        </p:txBody>
      </p:sp>
    </p:spTree>
    <p:extLst>
      <p:ext uri="{BB962C8B-B14F-4D97-AF65-F5344CB8AC3E}">
        <p14:creationId xmlns:p14="http://schemas.microsoft.com/office/powerpoint/2010/main" val="23362229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92112-938A-F189-8F61-0E393006A8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B842FF-1FA2-D8FD-DBCC-F9E9C91E5AD6}"/>
              </a:ext>
            </a:extLst>
          </p:cNvPr>
          <p:cNvSpPr>
            <a:spLocks noGrp="1"/>
          </p:cNvSpPr>
          <p:nvPr>
            <p:ph type="title"/>
          </p:nvPr>
        </p:nvSpPr>
        <p:spPr>
          <a:xfrm>
            <a:off x="1295400" y="609600"/>
            <a:ext cx="9159240" cy="804416"/>
          </a:xfrm>
        </p:spPr>
        <p:txBody>
          <a:bodyPr/>
          <a:lstStyle/>
          <a:p>
            <a:pPr algn="l"/>
            <a:r>
              <a:rPr lang="en-IN" b="1" i="0" dirty="0">
                <a:effectLst/>
                <a:latin typeface="IBM Plex Sans" panose="020B0503050203000203" pitchFamily="34" charset="0"/>
              </a:rPr>
              <a:t>Bibliography:</a:t>
            </a:r>
          </a:p>
        </p:txBody>
      </p:sp>
      <p:sp>
        <p:nvSpPr>
          <p:cNvPr id="3" name="Rectangle 1">
            <a:extLst>
              <a:ext uri="{FF2B5EF4-FFF2-40B4-BE49-F238E27FC236}">
                <a16:creationId xmlns:a16="http://schemas.microsoft.com/office/drawing/2014/main" id="{3FBFD2A2-D37C-CA95-73B6-4026DBB18B47}"/>
              </a:ext>
            </a:extLst>
          </p:cNvPr>
          <p:cNvSpPr>
            <a:spLocks noGrp="1" noChangeArrowheads="1"/>
          </p:cNvSpPr>
          <p:nvPr>
            <p:ph sz="half" idx="2"/>
          </p:nvPr>
        </p:nvSpPr>
        <p:spPr bwMode="auto">
          <a:xfrm>
            <a:off x="1113569" y="1746979"/>
            <a:ext cx="3961351" cy="43519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React Documentation</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Express.js Guide</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MongoDB Manual</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TypeScript Handbook</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Tailwind CSS Documentation</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React Query Documentation</a:t>
            </a:r>
          </a:p>
          <a:p>
            <a:pPr algn="l">
              <a:buFont typeface="+mj-lt"/>
              <a:buAutoNum type="arabicPeriod"/>
            </a:pPr>
            <a:r>
              <a:rPr lang="en-IN" sz="2800" b="0" i="0" dirty="0">
                <a:effectLst/>
                <a:latin typeface="Times New Roman" panose="02020603050405020304" pitchFamily="18" charset="0"/>
                <a:cs typeface="Times New Roman" panose="02020603050405020304" pitchFamily="18" charset="0"/>
              </a:rPr>
              <a:t>Node.js Documentation</a:t>
            </a:r>
          </a:p>
        </p:txBody>
      </p:sp>
    </p:spTree>
    <p:extLst>
      <p:ext uri="{BB962C8B-B14F-4D97-AF65-F5344CB8AC3E}">
        <p14:creationId xmlns:p14="http://schemas.microsoft.com/office/powerpoint/2010/main" val="11051523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8E5414-C954-99E4-3427-4B854C4692BD}"/>
            </a:ext>
          </a:extLst>
        </p:cNvPr>
        <p:cNvGrpSpPr/>
        <p:nvPr/>
      </p:nvGrpSpPr>
      <p:grpSpPr>
        <a:xfrm>
          <a:off x="0" y="0"/>
          <a:ext cx="0" cy="0"/>
          <a:chOff x="0" y="0"/>
          <a:chExt cx="0" cy="0"/>
        </a:xfrm>
      </p:grpSpPr>
      <p:sp>
        <p:nvSpPr>
          <p:cNvPr id="12" name="Title 11">
            <a:extLst>
              <a:ext uri="{FF2B5EF4-FFF2-40B4-BE49-F238E27FC236}">
                <a16:creationId xmlns:a16="http://schemas.microsoft.com/office/drawing/2014/main" id="{4BE470AF-F0AE-3A83-A1C6-0F4C737685A4}"/>
              </a:ext>
            </a:extLst>
          </p:cNvPr>
          <p:cNvSpPr>
            <a:spLocks noGrp="1"/>
          </p:cNvSpPr>
          <p:nvPr>
            <p:ph type="title"/>
          </p:nvPr>
        </p:nvSpPr>
        <p:spPr/>
        <p:txBody>
          <a:bodyPr/>
          <a:lstStyle/>
          <a:p>
            <a:r>
              <a:rPr lang="en-US" dirty="0"/>
              <a:t>ABSTRACT:-</a:t>
            </a:r>
          </a:p>
        </p:txBody>
      </p:sp>
      <p:pic>
        <p:nvPicPr>
          <p:cNvPr id="13" name="Picture Placeholder 12">
            <a:extLst>
              <a:ext uri="{FF2B5EF4-FFF2-40B4-BE49-F238E27FC236}">
                <a16:creationId xmlns:a16="http://schemas.microsoft.com/office/drawing/2014/main" id="{C7E3601E-A942-51EC-372A-4C6F96029AF7}"/>
              </a:ext>
            </a:extLst>
          </p:cNvPr>
          <p:cNvPicPr>
            <a:picLocks noGrp="1" noChangeAspect="1"/>
          </p:cNvPicPr>
          <p:nvPr>
            <p:ph type="pic" sz="quarter" idx="13"/>
          </p:nvPr>
        </p:nvPicPr>
        <p:blipFill>
          <a:blip r:embed="rId3"/>
          <a:srcRect/>
          <a:stretch/>
        </p:blipFill>
        <p:spPr>
          <a:xfrm>
            <a:off x="1241415" y="1513091"/>
            <a:ext cx="2149485" cy="1915909"/>
          </a:xfrm>
        </p:spPr>
      </p:pic>
      <p:sp>
        <p:nvSpPr>
          <p:cNvPr id="3" name="Content Placeholder 2">
            <a:extLst>
              <a:ext uri="{FF2B5EF4-FFF2-40B4-BE49-F238E27FC236}">
                <a16:creationId xmlns:a16="http://schemas.microsoft.com/office/drawing/2014/main" id="{E4BDB169-1AFA-A093-86E0-8202CDCF4A53}"/>
              </a:ext>
            </a:extLst>
          </p:cNvPr>
          <p:cNvSpPr>
            <a:spLocks noGrp="1"/>
          </p:cNvSpPr>
          <p:nvPr>
            <p:ph idx="1"/>
          </p:nvPr>
        </p:nvSpPr>
        <p:spPr>
          <a:xfrm>
            <a:off x="4114800" y="2108835"/>
            <a:ext cx="7498080" cy="4023360"/>
          </a:xfrm>
        </p:spPr>
        <p:txBody>
          <a:bodyPr/>
          <a:lstStyle/>
          <a:p>
            <a:r>
              <a:rPr lang="en-US" sz="2000" b="0" i="0" dirty="0" err="1">
                <a:effectLst/>
                <a:latin typeface="Times New Roman" panose="02020603050405020304" pitchFamily="18" charset="0"/>
                <a:cs typeface="Times New Roman" panose="02020603050405020304" pitchFamily="18" charset="0"/>
              </a:rPr>
              <a:t>BookNest</a:t>
            </a:r>
            <a:r>
              <a:rPr lang="en-US" sz="2000" b="0" i="0" dirty="0">
                <a:effectLst/>
                <a:latin typeface="Times New Roman" panose="02020603050405020304" pitchFamily="18" charset="0"/>
                <a:cs typeface="Times New Roman" panose="02020603050405020304" pitchFamily="18" charset="0"/>
              </a:rPr>
              <a:t> is a comprehensive web-based book review platform that enables users to discover, review, and manage their reading experiences. The platform features dual user roles (admin and user), real-time interaction capabilities, and a modern responsive interface built with React and TypeScript.</a:t>
            </a:r>
          </a:p>
          <a:p>
            <a:r>
              <a:rPr lang="en-US" sz="2000" dirty="0">
                <a:latin typeface="Times New Roman" panose="02020603050405020304" pitchFamily="18" charset="0"/>
                <a:cs typeface="Times New Roman" panose="02020603050405020304" pitchFamily="18" charset="0"/>
              </a:rPr>
              <a:t>To ensure the authenticity of reviews, the app requires users to answer a verification questionnaire before posting a review. The admin creates 10 questions for each book, and users must answer 3 randomly selected questions correctly to post their review. This process helps maintain the integrity of the reviews on the platform.</a:t>
            </a:r>
          </a:p>
        </p:txBody>
      </p:sp>
    </p:spTree>
    <p:extLst>
      <p:ext uri="{BB962C8B-B14F-4D97-AF65-F5344CB8AC3E}">
        <p14:creationId xmlns:p14="http://schemas.microsoft.com/office/powerpoint/2010/main" val="8760293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743B3F-22D0-E474-AE54-34468400CB3C}"/>
              </a:ext>
            </a:extLst>
          </p:cNvPr>
          <p:cNvSpPr txBox="1"/>
          <p:nvPr/>
        </p:nvSpPr>
        <p:spPr>
          <a:xfrm>
            <a:off x="1295400" y="691634"/>
            <a:ext cx="6096000" cy="523220"/>
          </a:xfrm>
          <a:prstGeom prst="rect">
            <a:avLst/>
          </a:prstGeom>
          <a:noFill/>
        </p:spPr>
        <p:txBody>
          <a:bodyPr wrap="square">
            <a:spAutoFit/>
          </a:bodyPr>
          <a:lstStyle/>
          <a:p>
            <a:r>
              <a:rPr lang="en-US" sz="2800" b="1" dirty="0"/>
              <a:t>Outputs:-</a:t>
            </a:r>
            <a:endParaRPr lang="en-IN" sz="2800" b="1" dirty="0"/>
          </a:p>
        </p:txBody>
      </p:sp>
      <p:pic>
        <p:nvPicPr>
          <p:cNvPr id="4" name="Picture 3">
            <a:extLst>
              <a:ext uri="{FF2B5EF4-FFF2-40B4-BE49-F238E27FC236}">
                <a16:creationId xmlns:a16="http://schemas.microsoft.com/office/drawing/2014/main" id="{5C208643-AB09-75AD-8B20-94A3E7264999}"/>
              </a:ext>
            </a:extLst>
          </p:cNvPr>
          <p:cNvPicPr>
            <a:picLocks noChangeAspect="1"/>
          </p:cNvPicPr>
          <p:nvPr/>
        </p:nvPicPr>
        <p:blipFill>
          <a:blip r:embed="rId2"/>
          <a:stretch>
            <a:fillRect/>
          </a:stretch>
        </p:blipFill>
        <p:spPr>
          <a:xfrm>
            <a:off x="1003511" y="1214854"/>
            <a:ext cx="5549689" cy="2598995"/>
          </a:xfrm>
          <a:prstGeom prst="rect">
            <a:avLst/>
          </a:prstGeom>
        </p:spPr>
      </p:pic>
      <p:pic>
        <p:nvPicPr>
          <p:cNvPr id="5" name="Picture 4">
            <a:extLst>
              <a:ext uri="{FF2B5EF4-FFF2-40B4-BE49-F238E27FC236}">
                <a16:creationId xmlns:a16="http://schemas.microsoft.com/office/drawing/2014/main" id="{5AA776C3-0570-CEE1-C706-C1D7B5B311C5}"/>
              </a:ext>
            </a:extLst>
          </p:cNvPr>
          <p:cNvPicPr>
            <a:picLocks noChangeAspect="1"/>
          </p:cNvPicPr>
          <p:nvPr/>
        </p:nvPicPr>
        <p:blipFill>
          <a:blip r:embed="rId3"/>
          <a:stretch>
            <a:fillRect/>
          </a:stretch>
        </p:blipFill>
        <p:spPr>
          <a:xfrm>
            <a:off x="6663267" y="1214854"/>
            <a:ext cx="5484431" cy="2593347"/>
          </a:xfrm>
          <a:prstGeom prst="rect">
            <a:avLst/>
          </a:prstGeom>
        </p:spPr>
      </p:pic>
      <p:pic>
        <p:nvPicPr>
          <p:cNvPr id="6" name="Picture 5">
            <a:extLst>
              <a:ext uri="{FF2B5EF4-FFF2-40B4-BE49-F238E27FC236}">
                <a16:creationId xmlns:a16="http://schemas.microsoft.com/office/drawing/2014/main" id="{77DB929B-56DA-9EFF-18F6-39C277BF6D6A}"/>
              </a:ext>
            </a:extLst>
          </p:cNvPr>
          <p:cNvPicPr>
            <a:picLocks noChangeAspect="1"/>
          </p:cNvPicPr>
          <p:nvPr/>
        </p:nvPicPr>
        <p:blipFill>
          <a:blip r:embed="rId4"/>
          <a:stretch>
            <a:fillRect/>
          </a:stretch>
        </p:blipFill>
        <p:spPr>
          <a:xfrm>
            <a:off x="1003511" y="4045267"/>
            <a:ext cx="5549689" cy="2594077"/>
          </a:xfrm>
          <a:prstGeom prst="rect">
            <a:avLst/>
          </a:prstGeom>
        </p:spPr>
      </p:pic>
      <p:pic>
        <p:nvPicPr>
          <p:cNvPr id="7" name="Picture 6">
            <a:extLst>
              <a:ext uri="{FF2B5EF4-FFF2-40B4-BE49-F238E27FC236}">
                <a16:creationId xmlns:a16="http://schemas.microsoft.com/office/drawing/2014/main" id="{FB333DCC-92B6-3BB4-526E-11AF589684D1}"/>
              </a:ext>
            </a:extLst>
          </p:cNvPr>
          <p:cNvPicPr>
            <a:picLocks noChangeAspect="1"/>
          </p:cNvPicPr>
          <p:nvPr/>
        </p:nvPicPr>
        <p:blipFill>
          <a:blip r:embed="rId5"/>
          <a:stretch>
            <a:fillRect/>
          </a:stretch>
        </p:blipFill>
        <p:spPr>
          <a:xfrm>
            <a:off x="6659152" y="4045267"/>
            <a:ext cx="5488546" cy="2594077"/>
          </a:xfrm>
          <a:prstGeom prst="rect">
            <a:avLst/>
          </a:prstGeom>
        </p:spPr>
      </p:pic>
    </p:spTree>
    <p:extLst>
      <p:ext uri="{BB962C8B-B14F-4D97-AF65-F5344CB8AC3E}">
        <p14:creationId xmlns:p14="http://schemas.microsoft.com/office/powerpoint/2010/main" val="18060607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EF13A1C-21EA-0A71-6BD0-3F4575E0B3FB}"/>
              </a:ext>
            </a:extLst>
          </p:cNvPr>
          <p:cNvPicPr>
            <a:picLocks noChangeAspect="1"/>
          </p:cNvPicPr>
          <p:nvPr/>
        </p:nvPicPr>
        <p:blipFill>
          <a:blip r:embed="rId2"/>
          <a:stretch>
            <a:fillRect/>
          </a:stretch>
        </p:blipFill>
        <p:spPr>
          <a:xfrm>
            <a:off x="868044" y="498687"/>
            <a:ext cx="5548436" cy="2591647"/>
          </a:xfrm>
          <a:prstGeom prst="rect">
            <a:avLst/>
          </a:prstGeom>
        </p:spPr>
      </p:pic>
      <p:pic>
        <p:nvPicPr>
          <p:cNvPr id="3" name="Picture 2">
            <a:extLst>
              <a:ext uri="{FF2B5EF4-FFF2-40B4-BE49-F238E27FC236}">
                <a16:creationId xmlns:a16="http://schemas.microsoft.com/office/drawing/2014/main" id="{AEB45BDD-8644-567A-1F4F-F33ADE92D183}"/>
              </a:ext>
            </a:extLst>
          </p:cNvPr>
          <p:cNvPicPr>
            <a:picLocks noChangeAspect="1"/>
          </p:cNvPicPr>
          <p:nvPr/>
        </p:nvPicPr>
        <p:blipFill>
          <a:blip r:embed="rId3"/>
          <a:stretch>
            <a:fillRect/>
          </a:stretch>
        </p:blipFill>
        <p:spPr>
          <a:xfrm>
            <a:off x="6460490" y="498687"/>
            <a:ext cx="5462916" cy="2591647"/>
          </a:xfrm>
          <a:prstGeom prst="rect">
            <a:avLst/>
          </a:prstGeom>
        </p:spPr>
      </p:pic>
      <p:pic>
        <p:nvPicPr>
          <p:cNvPr id="4" name="Picture 3">
            <a:extLst>
              <a:ext uri="{FF2B5EF4-FFF2-40B4-BE49-F238E27FC236}">
                <a16:creationId xmlns:a16="http://schemas.microsoft.com/office/drawing/2014/main" id="{D869DE81-DA93-B7AE-77B6-B8E24BCEBDFD}"/>
              </a:ext>
            </a:extLst>
          </p:cNvPr>
          <p:cNvPicPr>
            <a:picLocks noChangeAspect="1"/>
          </p:cNvPicPr>
          <p:nvPr/>
        </p:nvPicPr>
        <p:blipFill>
          <a:blip r:embed="rId4"/>
          <a:stretch>
            <a:fillRect/>
          </a:stretch>
        </p:blipFill>
        <p:spPr>
          <a:xfrm>
            <a:off x="868044" y="3293110"/>
            <a:ext cx="5480835" cy="2591647"/>
          </a:xfrm>
          <a:prstGeom prst="rect">
            <a:avLst/>
          </a:prstGeom>
        </p:spPr>
      </p:pic>
      <p:pic>
        <p:nvPicPr>
          <p:cNvPr id="5" name="Picture 4">
            <a:extLst>
              <a:ext uri="{FF2B5EF4-FFF2-40B4-BE49-F238E27FC236}">
                <a16:creationId xmlns:a16="http://schemas.microsoft.com/office/drawing/2014/main" id="{1CF09418-BA7E-AE03-57D9-CBB2E5991D8D}"/>
              </a:ext>
            </a:extLst>
          </p:cNvPr>
          <p:cNvPicPr>
            <a:picLocks noChangeAspect="1"/>
          </p:cNvPicPr>
          <p:nvPr/>
        </p:nvPicPr>
        <p:blipFill>
          <a:blip r:embed="rId5"/>
          <a:stretch>
            <a:fillRect/>
          </a:stretch>
        </p:blipFill>
        <p:spPr>
          <a:xfrm>
            <a:off x="6460490" y="3293110"/>
            <a:ext cx="5297163" cy="2506557"/>
          </a:xfrm>
          <a:prstGeom prst="rect">
            <a:avLst/>
          </a:prstGeom>
        </p:spPr>
      </p:pic>
    </p:spTree>
    <p:extLst>
      <p:ext uri="{BB962C8B-B14F-4D97-AF65-F5344CB8AC3E}">
        <p14:creationId xmlns:p14="http://schemas.microsoft.com/office/powerpoint/2010/main" val="5183021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BD9BA2-D509-69D7-A365-2AF46A930C82}"/>
              </a:ext>
            </a:extLst>
          </p:cNvPr>
          <p:cNvPicPr>
            <a:picLocks noChangeAspect="1"/>
          </p:cNvPicPr>
          <p:nvPr/>
        </p:nvPicPr>
        <p:blipFill>
          <a:blip r:embed="rId2"/>
          <a:stretch>
            <a:fillRect/>
          </a:stretch>
        </p:blipFill>
        <p:spPr>
          <a:xfrm>
            <a:off x="910378" y="284480"/>
            <a:ext cx="5475829" cy="2611120"/>
          </a:xfrm>
          <a:prstGeom prst="rect">
            <a:avLst/>
          </a:prstGeom>
        </p:spPr>
      </p:pic>
      <p:pic>
        <p:nvPicPr>
          <p:cNvPr id="3" name="Picture 2">
            <a:extLst>
              <a:ext uri="{FF2B5EF4-FFF2-40B4-BE49-F238E27FC236}">
                <a16:creationId xmlns:a16="http://schemas.microsoft.com/office/drawing/2014/main" id="{C748CCAD-802A-E4D2-7D3E-200025878B0B}"/>
              </a:ext>
            </a:extLst>
          </p:cNvPr>
          <p:cNvPicPr>
            <a:picLocks noChangeAspect="1"/>
          </p:cNvPicPr>
          <p:nvPr/>
        </p:nvPicPr>
        <p:blipFill>
          <a:blip r:embed="rId3"/>
          <a:stretch>
            <a:fillRect/>
          </a:stretch>
        </p:blipFill>
        <p:spPr>
          <a:xfrm>
            <a:off x="6489913" y="284480"/>
            <a:ext cx="5555863" cy="2611120"/>
          </a:xfrm>
          <a:prstGeom prst="rect">
            <a:avLst/>
          </a:prstGeom>
        </p:spPr>
      </p:pic>
      <p:pic>
        <p:nvPicPr>
          <p:cNvPr id="4" name="Picture 3">
            <a:extLst>
              <a:ext uri="{FF2B5EF4-FFF2-40B4-BE49-F238E27FC236}">
                <a16:creationId xmlns:a16="http://schemas.microsoft.com/office/drawing/2014/main" id="{7F852CCA-14E7-2054-C54E-1C3FF0FD8A1F}"/>
              </a:ext>
            </a:extLst>
          </p:cNvPr>
          <p:cNvPicPr>
            <a:picLocks noChangeAspect="1"/>
          </p:cNvPicPr>
          <p:nvPr/>
        </p:nvPicPr>
        <p:blipFill>
          <a:blip r:embed="rId4"/>
          <a:stretch>
            <a:fillRect/>
          </a:stretch>
        </p:blipFill>
        <p:spPr>
          <a:xfrm>
            <a:off x="910378" y="3429000"/>
            <a:ext cx="5522017" cy="2611120"/>
          </a:xfrm>
          <a:prstGeom prst="rect">
            <a:avLst/>
          </a:prstGeom>
        </p:spPr>
      </p:pic>
      <p:pic>
        <p:nvPicPr>
          <p:cNvPr id="5" name="Picture 4">
            <a:extLst>
              <a:ext uri="{FF2B5EF4-FFF2-40B4-BE49-F238E27FC236}">
                <a16:creationId xmlns:a16="http://schemas.microsoft.com/office/drawing/2014/main" id="{8C493AF0-38D1-2EFA-AB8D-89C4315F92D1}"/>
              </a:ext>
            </a:extLst>
          </p:cNvPr>
          <p:cNvPicPr>
            <a:picLocks noChangeAspect="1"/>
          </p:cNvPicPr>
          <p:nvPr/>
        </p:nvPicPr>
        <p:blipFill>
          <a:blip r:embed="rId5"/>
          <a:stretch>
            <a:fillRect/>
          </a:stretch>
        </p:blipFill>
        <p:spPr>
          <a:xfrm>
            <a:off x="6659245" y="3429000"/>
            <a:ext cx="5440436" cy="2611120"/>
          </a:xfrm>
          <a:prstGeom prst="rect">
            <a:avLst/>
          </a:prstGeom>
        </p:spPr>
      </p:pic>
    </p:spTree>
    <p:extLst>
      <p:ext uri="{BB962C8B-B14F-4D97-AF65-F5344CB8AC3E}">
        <p14:creationId xmlns:p14="http://schemas.microsoft.com/office/powerpoint/2010/main" val="14151711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BC2CC5D-DF52-F45A-D4FC-AFE083252E21}"/>
              </a:ext>
            </a:extLst>
          </p:cNvPr>
          <p:cNvPicPr>
            <a:picLocks noChangeAspect="1"/>
          </p:cNvPicPr>
          <p:nvPr/>
        </p:nvPicPr>
        <p:blipFill>
          <a:blip r:embed="rId2"/>
          <a:stretch>
            <a:fillRect/>
          </a:stretch>
        </p:blipFill>
        <p:spPr>
          <a:xfrm>
            <a:off x="970225" y="342265"/>
            <a:ext cx="5025222" cy="2384002"/>
          </a:xfrm>
          <a:prstGeom prst="rect">
            <a:avLst/>
          </a:prstGeom>
        </p:spPr>
      </p:pic>
      <p:pic>
        <p:nvPicPr>
          <p:cNvPr id="3" name="Picture 2">
            <a:extLst>
              <a:ext uri="{FF2B5EF4-FFF2-40B4-BE49-F238E27FC236}">
                <a16:creationId xmlns:a16="http://schemas.microsoft.com/office/drawing/2014/main" id="{05971432-A177-2B26-60CC-7D1993B49D72}"/>
              </a:ext>
            </a:extLst>
          </p:cNvPr>
          <p:cNvPicPr>
            <a:picLocks noChangeAspect="1"/>
          </p:cNvPicPr>
          <p:nvPr/>
        </p:nvPicPr>
        <p:blipFill>
          <a:blip r:embed="rId3"/>
          <a:stretch>
            <a:fillRect/>
          </a:stretch>
        </p:blipFill>
        <p:spPr>
          <a:xfrm>
            <a:off x="6329045" y="215265"/>
            <a:ext cx="5151755" cy="2420058"/>
          </a:xfrm>
          <a:prstGeom prst="rect">
            <a:avLst/>
          </a:prstGeom>
        </p:spPr>
      </p:pic>
      <p:pic>
        <p:nvPicPr>
          <p:cNvPr id="4" name="Picture 3">
            <a:extLst>
              <a:ext uri="{FF2B5EF4-FFF2-40B4-BE49-F238E27FC236}">
                <a16:creationId xmlns:a16="http://schemas.microsoft.com/office/drawing/2014/main" id="{3CE1680C-7173-54DF-9A2A-88CC12D9929B}"/>
              </a:ext>
            </a:extLst>
          </p:cNvPr>
          <p:cNvPicPr>
            <a:picLocks noChangeAspect="1"/>
          </p:cNvPicPr>
          <p:nvPr/>
        </p:nvPicPr>
        <p:blipFill>
          <a:blip r:embed="rId4"/>
          <a:stretch>
            <a:fillRect/>
          </a:stretch>
        </p:blipFill>
        <p:spPr>
          <a:xfrm>
            <a:off x="970225" y="3366135"/>
            <a:ext cx="5125775" cy="2384002"/>
          </a:xfrm>
          <a:prstGeom prst="rect">
            <a:avLst/>
          </a:prstGeom>
        </p:spPr>
      </p:pic>
      <p:pic>
        <p:nvPicPr>
          <p:cNvPr id="5" name="Picture 4">
            <a:extLst>
              <a:ext uri="{FF2B5EF4-FFF2-40B4-BE49-F238E27FC236}">
                <a16:creationId xmlns:a16="http://schemas.microsoft.com/office/drawing/2014/main" id="{8CD35AD7-BEE0-FBFA-852B-EE8FA711CC89}"/>
              </a:ext>
            </a:extLst>
          </p:cNvPr>
          <p:cNvPicPr>
            <a:picLocks noChangeAspect="1"/>
          </p:cNvPicPr>
          <p:nvPr/>
        </p:nvPicPr>
        <p:blipFill>
          <a:blip r:embed="rId5"/>
          <a:stretch>
            <a:fillRect/>
          </a:stretch>
        </p:blipFill>
        <p:spPr>
          <a:xfrm>
            <a:off x="6460490" y="3366135"/>
            <a:ext cx="5115561" cy="2420058"/>
          </a:xfrm>
          <a:prstGeom prst="rect">
            <a:avLst/>
          </a:prstGeom>
        </p:spPr>
      </p:pic>
    </p:spTree>
    <p:extLst>
      <p:ext uri="{BB962C8B-B14F-4D97-AF65-F5344CB8AC3E}">
        <p14:creationId xmlns:p14="http://schemas.microsoft.com/office/powerpoint/2010/main" val="10969726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745004-9874-E913-D000-871792093796}"/>
              </a:ext>
            </a:extLst>
          </p:cNvPr>
          <p:cNvPicPr>
            <a:picLocks noChangeAspect="1"/>
          </p:cNvPicPr>
          <p:nvPr/>
        </p:nvPicPr>
        <p:blipFill>
          <a:blip r:embed="rId2"/>
          <a:stretch>
            <a:fillRect/>
          </a:stretch>
        </p:blipFill>
        <p:spPr>
          <a:xfrm>
            <a:off x="1045845" y="452755"/>
            <a:ext cx="5263803" cy="2527512"/>
          </a:xfrm>
          <a:prstGeom prst="rect">
            <a:avLst/>
          </a:prstGeom>
        </p:spPr>
      </p:pic>
      <p:pic>
        <p:nvPicPr>
          <p:cNvPr id="3" name="Picture 2">
            <a:extLst>
              <a:ext uri="{FF2B5EF4-FFF2-40B4-BE49-F238E27FC236}">
                <a16:creationId xmlns:a16="http://schemas.microsoft.com/office/drawing/2014/main" id="{7B450059-3AB4-5320-1B22-2F36F029D46C}"/>
              </a:ext>
            </a:extLst>
          </p:cNvPr>
          <p:cNvPicPr>
            <a:picLocks noChangeAspect="1"/>
          </p:cNvPicPr>
          <p:nvPr/>
        </p:nvPicPr>
        <p:blipFill>
          <a:blip r:embed="rId3"/>
          <a:stretch>
            <a:fillRect/>
          </a:stretch>
        </p:blipFill>
        <p:spPr>
          <a:xfrm>
            <a:off x="6693112" y="452755"/>
            <a:ext cx="5345202" cy="2527512"/>
          </a:xfrm>
          <a:prstGeom prst="rect">
            <a:avLst/>
          </a:prstGeom>
        </p:spPr>
      </p:pic>
    </p:spTree>
    <p:extLst>
      <p:ext uri="{BB962C8B-B14F-4D97-AF65-F5344CB8AC3E}">
        <p14:creationId xmlns:p14="http://schemas.microsoft.com/office/powerpoint/2010/main" val="5268003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5D893-E98A-260A-9EC4-B9365E533FD5}"/>
              </a:ext>
            </a:extLst>
          </p:cNvPr>
          <p:cNvSpPr>
            <a:spLocks noGrp="1"/>
          </p:cNvSpPr>
          <p:nvPr>
            <p:ph type="title"/>
          </p:nvPr>
        </p:nvSpPr>
        <p:spPr>
          <a:xfrm>
            <a:off x="716447" y="985611"/>
            <a:ext cx="8965094" cy="2276856"/>
          </a:xfrm>
        </p:spPr>
        <p:txBody>
          <a:bodyPr/>
          <a:lstStyle/>
          <a:p>
            <a:r>
              <a:rPr lang="en-US" dirty="0"/>
              <a:t>Thank you</a:t>
            </a:r>
          </a:p>
        </p:txBody>
      </p:sp>
      <p:pic>
        <p:nvPicPr>
          <p:cNvPr id="5" name="Picture Placeholder 14">
            <a:extLst>
              <a:ext uri="{FF2B5EF4-FFF2-40B4-BE49-F238E27FC236}">
                <a16:creationId xmlns:a16="http://schemas.microsoft.com/office/drawing/2014/main" id="{DE72DC91-8DC9-B68C-C1D3-8F5273481A74}"/>
              </a:ext>
            </a:extLst>
          </p:cNvPr>
          <p:cNvPicPr>
            <a:picLocks noGrp="1" noChangeAspect="1"/>
          </p:cNvPicPr>
          <p:nvPr>
            <p:ph type="pic" sz="quarter" idx="14"/>
          </p:nvPr>
        </p:nvPicPr>
        <p:blipFill>
          <a:blip r:embed="rId3"/>
          <a:srcRect/>
          <a:stretch/>
        </p:blipFill>
        <p:spPr>
          <a:xfrm>
            <a:off x="1371606" y="3205313"/>
            <a:ext cx="3043077" cy="3043083"/>
          </a:xfrm>
        </p:spPr>
      </p:pic>
    </p:spTree>
    <p:extLst>
      <p:ext uri="{BB962C8B-B14F-4D97-AF65-F5344CB8AC3E}">
        <p14:creationId xmlns:p14="http://schemas.microsoft.com/office/powerpoint/2010/main" val="42739491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FDAA-00CD-846E-A576-B59DFA73F988}"/>
              </a:ext>
            </a:extLst>
          </p:cNvPr>
          <p:cNvSpPr>
            <a:spLocks noGrp="1"/>
          </p:cNvSpPr>
          <p:nvPr>
            <p:ph type="title"/>
          </p:nvPr>
        </p:nvSpPr>
        <p:spPr>
          <a:xfrm>
            <a:off x="1280160" y="685800"/>
            <a:ext cx="9137012" cy="1280160"/>
          </a:xfrm>
        </p:spPr>
        <p:txBody>
          <a:bodyPr/>
          <a:lstStyle/>
          <a:p>
            <a:r>
              <a:rPr lang="en-US" dirty="0"/>
              <a:t>INTRODUCTION:</a:t>
            </a:r>
          </a:p>
        </p:txBody>
      </p:sp>
      <p:sp>
        <p:nvSpPr>
          <p:cNvPr id="3" name="Rectangle 1">
            <a:extLst>
              <a:ext uri="{FF2B5EF4-FFF2-40B4-BE49-F238E27FC236}">
                <a16:creationId xmlns:a16="http://schemas.microsoft.com/office/drawing/2014/main" id="{5BDC826A-4CF8-40DB-66AA-84D276AB68AB}"/>
              </a:ext>
            </a:extLst>
          </p:cNvPr>
          <p:cNvSpPr>
            <a:spLocks noGrp="1" noChangeArrowheads="1"/>
          </p:cNvSpPr>
          <p:nvPr>
            <p:ph sz="half" idx="2"/>
          </p:nvPr>
        </p:nvSpPr>
        <p:spPr bwMode="auto">
          <a:xfrm>
            <a:off x="1113569" y="2306107"/>
            <a:ext cx="9137012" cy="32337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b="1" i="0" dirty="0">
                <a:effectLst/>
                <a:latin typeface="IBM Plex Sans" panose="020B0503050203000203" pitchFamily="34" charset="0"/>
              </a:rPr>
              <a:t>Project Background</a:t>
            </a:r>
          </a:p>
          <a:p>
            <a:pPr algn="l">
              <a:buNone/>
            </a:pPr>
            <a:r>
              <a:rPr lang="en-US" b="0" i="0" dirty="0" err="1">
                <a:effectLst/>
                <a:latin typeface="IBM Plex Sans" panose="020B0503050203000203" pitchFamily="34" charset="0"/>
              </a:rPr>
              <a:t>BookNest</a:t>
            </a:r>
            <a:r>
              <a:rPr lang="en-US" b="0" i="0" dirty="0">
                <a:effectLst/>
                <a:latin typeface="IBM Plex Sans" panose="020B0503050203000203" pitchFamily="34" charset="0"/>
              </a:rPr>
              <a:t> addresses the need for a centralized platform where readers can:</a:t>
            </a:r>
          </a:p>
          <a:p>
            <a:pPr algn="l">
              <a:buFont typeface="Arial" panose="020B0604020202020204" pitchFamily="34" charset="0"/>
              <a:buChar char="•"/>
            </a:pPr>
            <a:r>
              <a:rPr lang="en-US" b="0" i="0" dirty="0">
                <a:effectLst/>
                <a:latin typeface="IBM Plex Sans" panose="020B0503050203000203" pitchFamily="34" charset="0"/>
              </a:rPr>
              <a:t>Discover and review books</a:t>
            </a:r>
          </a:p>
          <a:p>
            <a:pPr algn="l">
              <a:buFont typeface="Arial" panose="020B0604020202020204" pitchFamily="34" charset="0"/>
              <a:buChar char="•"/>
            </a:pPr>
            <a:r>
              <a:rPr lang="en-US" b="0" i="0" dirty="0">
                <a:effectLst/>
                <a:latin typeface="IBM Plex Sans" panose="020B0503050203000203" pitchFamily="34" charset="0"/>
              </a:rPr>
              <a:t>Maintain personal reading lists</a:t>
            </a:r>
          </a:p>
          <a:p>
            <a:pPr algn="l">
              <a:buFont typeface="Arial" panose="020B0604020202020204" pitchFamily="34" charset="0"/>
              <a:buChar char="•"/>
            </a:pPr>
            <a:r>
              <a:rPr lang="en-US" b="0" i="0" dirty="0">
                <a:effectLst/>
                <a:latin typeface="IBM Plex Sans" panose="020B0503050203000203" pitchFamily="34" charset="0"/>
              </a:rPr>
              <a:t>Share their reading experiences</a:t>
            </a:r>
          </a:p>
          <a:p>
            <a:pPr algn="l">
              <a:buFont typeface="Arial" panose="020B0604020202020204" pitchFamily="34" charset="0"/>
              <a:buChar char="•"/>
            </a:pPr>
            <a:r>
              <a:rPr lang="en-US" b="0" i="0" dirty="0">
                <a:effectLst/>
                <a:latin typeface="IBM Plex Sans" panose="020B0503050203000203" pitchFamily="34" charset="0"/>
              </a:rPr>
              <a:t>Verify their reading comprehension</a:t>
            </a:r>
          </a:p>
          <a:p>
            <a:pPr algn="l">
              <a:buFont typeface="Arial" panose="020B0604020202020204" pitchFamily="34" charset="0"/>
              <a:buChar char="•"/>
            </a:pPr>
            <a:r>
              <a:rPr lang="en-US" b="0" i="0" dirty="0">
                <a:effectLst/>
                <a:latin typeface="IBM Plex Sans" panose="020B0503050203000203" pitchFamily="34" charset="0"/>
              </a:rPr>
              <a:t>Interact with other readers</a:t>
            </a:r>
          </a:p>
          <a:p>
            <a:pPr algn="l"/>
            <a:r>
              <a:rPr lang="en-US" b="0" i="0" dirty="0">
                <a:effectLst/>
                <a:latin typeface="IBM Plex Sans" panose="020B0503050203000203" pitchFamily="34" charset="0"/>
              </a:rPr>
              <a:t>The platform also provides administrators with tools to manage content and monitor user activity.</a:t>
            </a:r>
          </a:p>
        </p:txBody>
      </p:sp>
    </p:spTree>
    <p:extLst>
      <p:ext uri="{BB962C8B-B14F-4D97-AF65-F5344CB8AC3E}">
        <p14:creationId xmlns:p14="http://schemas.microsoft.com/office/powerpoint/2010/main" val="21028164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F0D6D-21EF-D79C-6A92-9FCBAE3D2594}"/>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38D0EEB0-698E-E489-D281-76C46D6B7CBE}"/>
              </a:ext>
            </a:extLst>
          </p:cNvPr>
          <p:cNvSpPr>
            <a:spLocks noGrp="1" noChangeArrowheads="1"/>
          </p:cNvSpPr>
          <p:nvPr>
            <p:ph sz="half" idx="2"/>
          </p:nvPr>
        </p:nvSpPr>
        <p:spPr bwMode="auto">
          <a:xfrm>
            <a:off x="1113569" y="2319957"/>
            <a:ext cx="9137012" cy="3206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IN" sz="2000" b="1" i="0" dirty="0">
                <a:effectLst/>
                <a:latin typeface="Times New Roman" panose="02020603050405020304" pitchFamily="18" charset="0"/>
                <a:cs typeface="Times New Roman" panose="02020603050405020304" pitchFamily="18" charset="0"/>
              </a:rPr>
              <a:t>Literature Survey</a:t>
            </a:r>
          </a:p>
          <a:p>
            <a:pPr algn="l">
              <a:buNone/>
            </a:pPr>
            <a:r>
              <a:rPr lang="en-IN" sz="2000" b="0" i="0" dirty="0">
                <a:effectLst/>
                <a:latin typeface="Times New Roman" panose="02020603050405020304" pitchFamily="18" charset="0"/>
                <a:cs typeface="Times New Roman" panose="02020603050405020304" pitchFamily="18" charset="0"/>
              </a:rPr>
              <a:t>Modern web development technologies used:</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React with TypeScript for frontend</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Express.js for backend API</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MongoDB for data persistence</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Tailwind CSS for styling</a:t>
            </a:r>
          </a:p>
          <a:p>
            <a:pPr algn="l">
              <a:buFont typeface="Arial" panose="020B0604020202020204" pitchFamily="34" charset="0"/>
              <a:buChar char="•"/>
            </a:pPr>
            <a:r>
              <a:rPr lang="en-IN" sz="2000" b="0" i="0" dirty="0" err="1">
                <a:effectLst/>
                <a:latin typeface="Times New Roman" panose="02020603050405020304" pitchFamily="18" charset="0"/>
                <a:cs typeface="Times New Roman" panose="02020603050405020304" pitchFamily="18" charset="0"/>
              </a:rPr>
              <a:t>Shadcn</a:t>
            </a:r>
            <a:r>
              <a:rPr lang="en-IN" sz="2000" b="0" i="0" dirty="0">
                <a:effectLst/>
                <a:latin typeface="Times New Roman" panose="02020603050405020304" pitchFamily="18" charset="0"/>
                <a:cs typeface="Times New Roman" panose="02020603050405020304" pitchFamily="18" charset="0"/>
              </a:rPr>
              <a:t> UI components for interface elements</a:t>
            </a:r>
          </a:p>
          <a:p>
            <a:pPr algn="l">
              <a:buFont typeface="Arial" panose="020B0604020202020204" pitchFamily="34" charset="0"/>
              <a:buChar char="•"/>
            </a:pPr>
            <a:r>
              <a:rPr lang="en-IN" sz="2000" b="0" i="0" dirty="0">
                <a:effectLst/>
                <a:latin typeface="Times New Roman" panose="02020603050405020304" pitchFamily="18" charset="0"/>
                <a:cs typeface="Times New Roman" panose="02020603050405020304" pitchFamily="18" charset="0"/>
              </a:rPr>
              <a:t>React Query for state management</a:t>
            </a:r>
          </a:p>
        </p:txBody>
      </p:sp>
    </p:spTree>
    <p:extLst>
      <p:ext uri="{BB962C8B-B14F-4D97-AF65-F5344CB8AC3E}">
        <p14:creationId xmlns:p14="http://schemas.microsoft.com/office/powerpoint/2010/main" val="19115188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921D5D-78C8-1C23-18BF-BCF01ABB84DB}"/>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9484CBD1-11E8-3FF2-02A7-AE1BA2948401}"/>
              </a:ext>
            </a:extLst>
          </p:cNvPr>
          <p:cNvSpPr>
            <a:spLocks noGrp="1" noChangeArrowheads="1"/>
          </p:cNvSpPr>
          <p:nvPr>
            <p:ph sz="half" idx="2"/>
          </p:nvPr>
        </p:nvSpPr>
        <p:spPr bwMode="auto">
          <a:xfrm>
            <a:off x="1113569" y="2725196"/>
            <a:ext cx="9137012" cy="2395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sz="2000" b="1" i="0" dirty="0">
                <a:effectLst/>
                <a:latin typeface="Times New Roman" panose="02020603050405020304" pitchFamily="18" charset="0"/>
                <a:cs typeface="Times New Roman" panose="02020603050405020304" pitchFamily="18" charset="0"/>
              </a:rPr>
              <a:t>Objectives of the Project</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Create a user-friendly book review platform</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Implement secure user authentication</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Enable book management and review systems</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Provide administrative control features</a:t>
            </a:r>
          </a:p>
          <a:p>
            <a:pPr algn="l">
              <a:buFont typeface="+mj-lt"/>
              <a:buAutoNum type="arabicPeriod"/>
            </a:pPr>
            <a:r>
              <a:rPr lang="en-US" sz="2000" b="0" i="0" dirty="0">
                <a:effectLst/>
                <a:latin typeface="Times New Roman" panose="02020603050405020304" pitchFamily="18" charset="0"/>
                <a:cs typeface="Times New Roman" panose="02020603050405020304" pitchFamily="18" charset="0"/>
              </a:rPr>
              <a:t>Ensure responsive and accessible design</a:t>
            </a:r>
          </a:p>
        </p:txBody>
      </p:sp>
    </p:spTree>
    <p:extLst>
      <p:ext uri="{BB962C8B-B14F-4D97-AF65-F5344CB8AC3E}">
        <p14:creationId xmlns:p14="http://schemas.microsoft.com/office/powerpoint/2010/main" val="1371959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495814-FD90-77B5-699A-5161EB498AA0}"/>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E413A758-5717-40E5-CCAB-8143B84D088C}"/>
              </a:ext>
            </a:extLst>
          </p:cNvPr>
          <p:cNvSpPr>
            <a:spLocks noGrp="1" noChangeArrowheads="1"/>
          </p:cNvSpPr>
          <p:nvPr>
            <p:ph sz="half" idx="2"/>
          </p:nvPr>
        </p:nvSpPr>
        <p:spPr bwMode="auto">
          <a:xfrm>
            <a:off x="1113569" y="1606942"/>
            <a:ext cx="9137012" cy="4632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None/>
            </a:pPr>
            <a:r>
              <a:rPr lang="en-US" sz="2000" b="1" dirty="0"/>
              <a:t>Project Description:</a:t>
            </a:r>
            <a:endParaRPr lang="en-US" sz="2000" dirty="0"/>
          </a:p>
          <a:p>
            <a:pPr>
              <a:buNone/>
            </a:pPr>
            <a:r>
              <a:rPr lang="en-US" sz="2000" b="1" dirty="0" err="1"/>
              <a:t>BookNest</a:t>
            </a:r>
            <a:r>
              <a:rPr lang="en-US" sz="2000" dirty="0"/>
              <a:t> is a full-stack web application designed to serve as a centralized platform for book lovers to discover, review, and manage their reading activities. The system supports two primary user roles: </a:t>
            </a:r>
            <a:r>
              <a:rPr lang="en-US" sz="2000" b="1" dirty="0"/>
              <a:t>users</a:t>
            </a:r>
            <a:r>
              <a:rPr lang="en-US" sz="2000" dirty="0"/>
              <a:t>, who can explore and review books, and </a:t>
            </a:r>
            <a:r>
              <a:rPr lang="en-US" sz="2000" b="1" dirty="0"/>
              <a:t>admins</a:t>
            </a:r>
            <a:r>
              <a:rPr lang="en-US" sz="2000" dirty="0"/>
              <a:t>, who oversee platform content and user interactions.</a:t>
            </a:r>
          </a:p>
          <a:p>
            <a:pPr>
              <a:buNone/>
            </a:pPr>
            <a:r>
              <a:rPr lang="en-US" sz="2000" dirty="0"/>
              <a:t>The frontend is developed using </a:t>
            </a:r>
            <a:r>
              <a:rPr lang="en-US" sz="2000" b="1" dirty="0"/>
              <a:t>React with TypeScript</a:t>
            </a:r>
            <a:r>
              <a:rPr lang="en-US" sz="2000" dirty="0"/>
              <a:t>, providing a dynamic, type-safe, and interactive user experience. The UI is styled with </a:t>
            </a:r>
            <a:r>
              <a:rPr lang="en-US" sz="2000" b="1" dirty="0"/>
              <a:t>Tailwind CSS</a:t>
            </a:r>
            <a:r>
              <a:rPr lang="en-US" sz="2000" dirty="0"/>
              <a:t> and enhanced with </a:t>
            </a:r>
            <a:r>
              <a:rPr lang="en-US" sz="2000" b="1" dirty="0" err="1"/>
              <a:t>Shadcn</a:t>
            </a:r>
            <a:r>
              <a:rPr lang="en-US" sz="2000" b="1" dirty="0"/>
              <a:t> UI components</a:t>
            </a:r>
            <a:r>
              <a:rPr lang="en-US" sz="2000" dirty="0"/>
              <a:t> to ensure a clean and responsive interface. </a:t>
            </a:r>
            <a:r>
              <a:rPr lang="en-US" sz="2000" b="1" dirty="0"/>
              <a:t>React Query</a:t>
            </a:r>
            <a:r>
              <a:rPr lang="en-US" sz="2000" dirty="0"/>
              <a:t> is utilized for efficient state and data-fetching management, ensuring seamless user interactions.</a:t>
            </a:r>
          </a:p>
          <a:p>
            <a:r>
              <a:rPr lang="en-US" sz="2000" dirty="0"/>
              <a:t>The backend is built with </a:t>
            </a:r>
            <a:r>
              <a:rPr lang="en-US" sz="2000" b="1" dirty="0"/>
              <a:t>Express.js</a:t>
            </a:r>
            <a:r>
              <a:rPr lang="en-US" sz="2000" dirty="0"/>
              <a:t>, providing robust APIs, while </a:t>
            </a:r>
            <a:r>
              <a:rPr lang="en-US" sz="2000" b="1" dirty="0"/>
              <a:t>MongoDB</a:t>
            </a:r>
            <a:r>
              <a:rPr lang="en-US" sz="2000" dirty="0"/>
              <a:t> serves as the NoSQL database for storing user data, book details, and reviews. Secure user authentication mechanisms are implemented to ensure safe access and interaction</a:t>
            </a:r>
          </a:p>
        </p:txBody>
      </p:sp>
    </p:spTree>
    <p:extLst>
      <p:ext uri="{BB962C8B-B14F-4D97-AF65-F5344CB8AC3E}">
        <p14:creationId xmlns:p14="http://schemas.microsoft.com/office/powerpoint/2010/main" val="8474370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706C9-C35B-CB59-1CE6-B3A0DB339E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0AC598-32A0-36FE-9CC9-66D22E654EE1}"/>
              </a:ext>
            </a:extLst>
          </p:cNvPr>
          <p:cNvSpPr>
            <a:spLocks noGrp="1"/>
          </p:cNvSpPr>
          <p:nvPr>
            <p:ph type="title"/>
          </p:nvPr>
        </p:nvSpPr>
        <p:spPr>
          <a:xfrm>
            <a:off x="1280160" y="685800"/>
            <a:ext cx="9137012" cy="1280160"/>
          </a:xfrm>
        </p:spPr>
        <p:txBody>
          <a:bodyPr/>
          <a:lstStyle/>
          <a:p>
            <a:pPr algn="l"/>
            <a:r>
              <a:rPr lang="en-IN" b="1" i="0" dirty="0">
                <a:effectLst/>
                <a:latin typeface="IBM Plex Sans" panose="020B0503050203000203" pitchFamily="34" charset="0"/>
              </a:rPr>
              <a:t>Software Requirements Specification</a:t>
            </a:r>
          </a:p>
        </p:txBody>
      </p:sp>
      <p:sp>
        <p:nvSpPr>
          <p:cNvPr id="3" name="Rectangle 1">
            <a:extLst>
              <a:ext uri="{FF2B5EF4-FFF2-40B4-BE49-F238E27FC236}">
                <a16:creationId xmlns:a16="http://schemas.microsoft.com/office/drawing/2014/main" id="{713B3624-7B80-A15E-2BCA-3D6200B40A54}"/>
              </a:ext>
            </a:extLst>
          </p:cNvPr>
          <p:cNvSpPr>
            <a:spLocks noGrp="1" noChangeArrowheads="1"/>
          </p:cNvSpPr>
          <p:nvPr>
            <p:ph sz="half" idx="2"/>
          </p:nvPr>
        </p:nvSpPr>
        <p:spPr bwMode="auto">
          <a:xfrm>
            <a:off x="1113569" y="2319957"/>
            <a:ext cx="9137012" cy="32060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buNone/>
            </a:pPr>
            <a:r>
              <a:rPr lang="en-US" sz="2000" b="1" i="0" dirty="0">
                <a:latin typeface="Times New Roman" panose="02020603050405020304" pitchFamily="18" charset="0"/>
                <a:cs typeface="Times New Roman" panose="02020603050405020304" pitchFamily="18" charset="0"/>
              </a:rPr>
              <a:t>Requirement Analysis</a:t>
            </a:r>
          </a:p>
          <a:p>
            <a:pPr algn="l">
              <a:buNone/>
            </a:pPr>
            <a:r>
              <a:rPr lang="en-US" sz="2000" b="0" i="0" dirty="0">
                <a:latin typeface="Times New Roman" panose="02020603050405020304" pitchFamily="18" charset="0"/>
                <a:cs typeface="Times New Roman" panose="02020603050405020304" pitchFamily="18" charset="0"/>
              </a:rPr>
              <a:t>The system needs to support:</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User authentication and authorization</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Book catalog management</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Review and rating system</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Reading list management</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User activity tracking</a:t>
            </a:r>
          </a:p>
          <a:p>
            <a:pPr algn="l">
              <a:buFont typeface="Arial" panose="020B0604020202020204" pitchFamily="34" charset="0"/>
              <a:buChar char="•"/>
            </a:pPr>
            <a:r>
              <a:rPr lang="en-US" sz="2000" b="0" i="0" dirty="0">
                <a:latin typeface="Times New Roman" panose="02020603050405020304" pitchFamily="18" charset="0"/>
                <a:cs typeface="Times New Roman" panose="02020603050405020304" pitchFamily="18" charset="0"/>
              </a:rPr>
              <a:t>Administrative controls</a:t>
            </a:r>
          </a:p>
        </p:txBody>
      </p:sp>
    </p:spTree>
    <p:extLst>
      <p:ext uri="{BB962C8B-B14F-4D97-AF65-F5344CB8AC3E}">
        <p14:creationId xmlns:p14="http://schemas.microsoft.com/office/powerpoint/2010/main" val="13916400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C1DC6D-6E71-1040-AEBB-C2C651BBD662}"/>
            </a:ext>
          </a:extLst>
        </p:cNvPr>
        <p:cNvGrpSpPr/>
        <p:nvPr/>
      </p:nvGrpSpPr>
      <p:grpSpPr>
        <a:xfrm>
          <a:off x="0" y="0"/>
          <a:ext cx="0" cy="0"/>
          <a:chOff x="0" y="0"/>
          <a:chExt cx="0" cy="0"/>
        </a:xfrm>
      </p:grpSpPr>
      <p:sp>
        <p:nvSpPr>
          <p:cNvPr id="3" name="Rectangle 1">
            <a:extLst>
              <a:ext uri="{FF2B5EF4-FFF2-40B4-BE49-F238E27FC236}">
                <a16:creationId xmlns:a16="http://schemas.microsoft.com/office/drawing/2014/main" id="{57ECB49D-93E8-75AC-BEEA-E8B5E7EB3752}"/>
              </a:ext>
            </a:extLst>
          </p:cNvPr>
          <p:cNvSpPr>
            <a:spLocks noGrp="1" noChangeArrowheads="1"/>
          </p:cNvSpPr>
          <p:nvPr>
            <p:ph sz="half" idx="2"/>
          </p:nvPr>
        </p:nvSpPr>
        <p:spPr bwMode="auto">
          <a:xfrm>
            <a:off x="1113569" y="2566179"/>
            <a:ext cx="9137012" cy="2713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None/>
            </a:pPr>
            <a:r>
              <a:rPr lang="en-US" sz="2000" b="1" dirty="0"/>
              <a:t>Project Statement:</a:t>
            </a:r>
            <a:endParaRPr lang="en-US" sz="2000" dirty="0"/>
          </a:p>
          <a:p>
            <a:pPr>
              <a:buNone/>
            </a:pPr>
            <a:r>
              <a:rPr lang="en-US" sz="2000" dirty="0">
                <a:latin typeface="Times New Roman" panose="02020603050405020304" pitchFamily="18" charset="0"/>
                <a:cs typeface="Times New Roman" panose="02020603050405020304" pitchFamily="18" charset="0"/>
              </a:rPr>
              <a:t>Many existing book platforms fall short in providing a holistic and engaging user experience. They often lack mechanisms to verify whether users have actually read the books they review, leading to credibility issues. Additionally, these platforms typically do not offer modern, responsive interfaces that cater to the needs of today’s users across various devices. There is also a noticeable absence of robust administrative controls, making it difficult to manage content and user activity effectively. Furthermore, integrated tools that allow users to manage their reading lists and track their progress are either limited or completely missing.</a:t>
            </a:r>
          </a:p>
        </p:txBody>
      </p:sp>
    </p:spTree>
    <p:extLst>
      <p:ext uri="{BB962C8B-B14F-4D97-AF65-F5344CB8AC3E}">
        <p14:creationId xmlns:p14="http://schemas.microsoft.com/office/powerpoint/2010/main" val="27319269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_Win32_SL_V16" id="{36B34AD0-AFC2-468E-8620-6CFD159B149F}" vid="{ACCF8893-1A0E-437D-A612-1659D305EA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544979-59F0-4F8D-AA35-90255837C7E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75F9F641-3334-4981-BACF-D4CA6882CE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B16729F-0CF3-48D0-9AFD-AAAEB430921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1185</Words>
  <Application>Microsoft Office PowerPoint</Application>
  <PresentationFormat>Widescreen</PresentationFormat>
  <Paragraphs>237</Paragraphs>
  <Slides>35</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IBM Plex Sans</vt:lpstr>
      <vt:lpstr>Times New Roman</vt:lpstr>
      <vt:lpstr>Univers</vt:lpstr>
      <vt:lpstr>var(--font-family-default)</vt:lpstr>
      <vt:lpstr>GradientVTI</vt:lpstr>
      <vt:lpstr>BOOKNEST-A PLATFORM TO REVIEW BOOKS</vt:lpstr>
      <vt:lpstr>TEAM MEMBERS:-</vt:lpstr>
      <vt:lpstr>ABSTRACT:-</vt:lpstr>
      <vt:lpstr>INTRODUCTION:</vt:lpstr>
      <vt:lpstr>PowerPoint Presentation</vt:lpstr>
      <vt:lpstr>PowerPoint Presentation</vt:lpstr>
      <vt:lpstr>PowerPoint Presentation</vt:lpstr>
      <vt:lpstr>Software Requirements Specification</vt:lpstr>
      <vt:lpstr>PowerPoint Presentation</vt:lpstr>
      <vt:lpstr>Functional Requirements</vt:lpstr>
      <vt:lpstr>Non Functional Requirements</vt:lpstr>
      <vt:lpstr>Software and Hardware Specifications</vt:lpstr>
      <vt:lpstr>External Interface Requirements:</vt:lpstr>
      <vt:lpstr>Feasibility Study:</vt:lpstr>
      <vt:lpstr>Analysis &amp; Design:</vt:lpstr>
      <vt:lpstr>Data design:</vt:lpstr>
      <vt:lpstr>modeling:</vt:lpstr>
      <vt:lpstr>modeling:</vt:lpstr>
      <vt:lpstr>modeling:</vt:lpstr>
      <vt:lpstr>modeling:</vt:lpstr>
      <vt:lpstr>modeling:</vt:lpstr>
      <vt:lpstr>modeling:</vt:lpstr>
      <vt:lpstr>modeling:</vt:lpstr>
      <vt:lpstr>modeling:</vt:lpstr>
      <vt:lpstr>Testing:</vt:lpstr>
      <vt:lpstr>Testing:</vt:lpstr>
      <vt:lpstr>Results and challenges:</vt:lpstr>
      <vt:lpstr>conclusion:</vt:lpstr>
      <vt:lpstr>Bibliography:</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2023-12-10T14:43:58Z</dcterms:created>
  <dcterms:modified xsi:type="dcterms:W3CDTF">2025-04-07T18:25:40Z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